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3" r:id="rId3"/>
    <p:sldId id="276" r:id="rId4"/>
    <p:sldId id="277" r:id="rId5"/>
    <p:sldId id="257" r:id="rId6"/>
    <p:sldId id="258" r:id="rId7"/>
    <p:sldId id="285" r:id="rId8"/>
    <p:sldId id="259" r:id="rId9"/>
    <p:sldId id="260" r:id="rId10"/>
    <p:sldId id="262" r:id="rId11"/>
    <p:sldId id="261" r:id="rId12"/>
    <p:sldId id="263" r:id="rId13"/>
    <p:sldId id="264" r:id="rId14"/>
    <p:sldId id="265" r:id="rId15"/>
    <p:sldId id="266" r:id="rId16"/>
    <p:sldId id="278" r:id="rId17"/>
    <p:sldId id="279" r:id="rId18"/>
    <p:sldId id="280" r:id="rId19"/>
    <p:sldId id="267" r:id="rId20"/>
    <p:sldId id="269" r:id="rId21"/>
    <p:sldId id="268" r:id="rId22"/>
    <p:sldId id="284" r:id="rId23"/>
    <p:sldId id="270" r:id="rId24"/>
    <p:sldId id="271" r:id="rId25"/>
    <p:sldId id="272" r:id="rId26"/>
    <p:sldId id="273" r:id="rId27"/>
    <p:sldId id="274" r:id="rId28"/>
    <p:sldId id="275" r:id="rId29"/>
    <p:sldId id="281" r:id="rId30"/>
    <p:sldId id="28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39"/>
    <p:restoredTop sz="94686"/>
  </p:normalViewPr>
  <p:slideViewPr>
    <p:cSldViewPr snapToGrid="0" snapToObjects="1">
      <p:cViewPr varScale="1">
        <p:scale>
          <a:sx n="67" d="100"/>
          <a:sy n="67" d="100"/>
        </p:scale>
        <p:origin x="200" y="1512"/>
      </p:cViewPr>
      <p:guideLst/>
    </p:cSldViewPr>
  </p:slideViewPr>
  <p:notesTextViewPr>
    <p:cViewPr>
      <p:scale>
        <a:sx n="1" d="1"/>
        <a:sy n="1" d="1"/>
      </p:scale>
      <p:origin x="0" y="0"/>
    </p:cViewPr>
  </p:notesTextViewPr>
  <p:sorterViewPr>
    <p:cViewPr>
      <p:scale>
        <a:sx n="184" d="100"/>
        <a:sy n="184"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lyard, Robin" userId="7dc2cb9a-401c-4518-8079-0f5722e28961" providerId="ADAL" clId="{95B46B57-1A8D-474E-B308-E0068FED905C}"/>
    <pc:docChg chg="custSel addSld modSld sldOrd">
      <pc:chgData name="Hillyard, Robin" userId="7dc2cb9a-401c-4518-8079-0f5722e28961" providerId="ADAL" clId="{95B46B57-1A8D-474E-B308-E0068FED905C}" dt="2019-07-29T02:38:56.447" v="615" actId="20577"/>
      <pc:docMkLst>
        <pc:docMk/>
      </pc:docMkLst>
      <pc:sldChg chg="modSp">
        <pc:chgData name="Hillyard, Robin" userId="7dc2cb9a-401c-4518-8079-0f5722e28961" providerId="ADAL" clId="{95B46B57-1A8D-474E-B308-E0068FED905C}" dt="2019-07-29T01:18:44.553" v="246" actId="114"/>
        <pc:sldMkLst>
          <pc:docMk/>
          <pc:sldMk cId="1568615162" sldId="268"/>
        </pc:sldMkLst>
        <pc:spChg chg="mod">
          <ac:chgData name="Hillyard, Robin" userId="7dc2cb9a-401c-4518-8079-0f5722e28961" providerId="ADAL" clId="{95B46B57-1A8D-474E-B308-E0068FED905C}" dt="2019-07-28T23:39:45.273" v="31" actId="20577"/>
          <ac:spMkLst>
            <pc:docMk/>
            <pc:sldMk cId="1568615162" sldId="268"/>
            <ac:spMk id="2" creationId="{29B9B2EC-B05D-E047-89B6-6E97260D1000}"/>
          </ac:spMkLst>
        </pc:spChg>
        <pc:spChg chg="mod">
          <ac:chgData name="Hillyard, Robin" userId="7dc2cb9a-401c-4518-8079-0f5722e28961" providerId="ADAL" clId="{95B46B57-1A8D-474E-B308-E0068FED905C}" dt="2019-07-29T01:18:44.553" v="246" actId="114"/>
          <ac:spMkLst>
            <pc:docMk/>
            <pc:sldMk cId="1568615162" sldId="268"/>
            <ac:spMk id="3" creationId="{4BF09FE6-A8E8-424B-8F7A-132F9E1A782F}"/>
          </ac:spMkLst>
        </pc:spChg>
      </pc:sldChg>
      <pc:sldChg chg="modSp">
        <pc:chgData name="Hillyard, Robin" userId="7dc2cb9a-401c-4518-8079-0f5722e28961" providerId="ADAL" clId="{95B46B57-1A8D-474E-B308-E0068FED905C}" dt="2019-07-29T01:27:54.617" v="279" actId="20577"/>
        <pc:sldMkLst>
          <pc:docMk/>
          <pc:sldMk cId="2356545539" sldId="271"/>
        </pc:sldMkLst>
        <pc:spChg chg="mod">
          <ac:chgData name="Hillyard, Robin" userId="7dc2cb9a-401c-4518-8079-0f5722e28961" providerId="ADAL" clId="{95B46B57-1A8D-474E-B308-E0068FED905C}" dt="2019-07-29T01:27:54.617" v="279" actId="20577"/>
          <ac:spMkLst>
            <pc:docMk/>
            <pc:sldMk cId="2356545539" sldId="271"/>
            <ac:spMk id="3" creationId="{D6766550-294A-A84C-9BFF-788B8235BBD0}"/>
          </ac:spMkLst>
        </pc:spChg>
      </pc:sldChg>
      <pc:sldChg chg="modSp">
        <pc:chgData name="Hillyard, Robin" userId="7dc2cb9a-401c-4518-8079-0f5722e28961" providerId="ADAL" clId="{95B46B57-1A8D-474E-B308-E0068FED905C}" dt="2019-07-28T23:52:56.681" v="191" actId="20577"/>
        <pc:sldMkLst>
          <pc:docMk/>
          <pc:sldMk cId="417552893" sldId="275"/>
        </pc:sldMkLst>
        <pc:spChg chg="mod">
          <ac:chgData name="Hillyard, Robin" userId="7dc2cb9a-401c-4518-8079-0f5722e28961" providerId="ADAL" clId="{95B46B57-1A8D-474E-B308-E0068FED905C}" dt="2019-07-28T23:52:56.681" v="191" actId="20577"/>
          <ac:spMkLst>
            <pc:docMk/>
            <pc:sldMk cId="417552893" sldId="275"/>
            <ac:spMk id="3" creationId="{BE28EB35-1261-884E-B92E-A06E95CE895B}"/>
          </ac:spMkLst>
        </pc:spChg>
      </pc:sldChg>
      <pc:sldChg chg="modSp">
        <pc:chgData name="Hillyard, Robin" userId="7dc2cb9a-401c-4518-8079-0f5722e28961" providerId="ADAL" clId="{95B46B57-1A8D-474E-B308-E0068FED905C}" dt="2019-07-29T02:34:29.143" v="587" actId="114"/>
        <pc:sldMkLst>
          <pc:docMk/>
          <pc:sldMk cId="3926492106" sldId="277"/>
        </pc:sldMkLst>
        <pc:spChg chg="mod">
          <ac:chgData name="Hillyard, Robin" userId="7dc2cb9a-401c-4518-8079-0f5722e28961" providerId="ADAL" clId="{95B46B57-1A8D-474E-B308-E0068FED905C}" dt="2019-07-29T02:34:29.143" v="587" actId="114"/>
          <ac:spMkLst>
            <pc:docMk/>
            <pc:sldMk cId="3926492106" sldId="277"/>
            <ac:spMk id="3" creationId="{99AABF96-6E6D-5B46-971B-332A15E84924}"/>
          </ac:spMkLst>
        </pc:spChg>
      </pc:sldChg>
      <pc:sldChg chg="delSp modSp ord">
        <pc:chgData name="Hillyard, Robin" userId="7dc2cb9a-401c-4518-8079-0f5722e28961" providerId="ADAL" clId="{95B46B57-1A8D-474E-B308-E0068FED905C}" dt="2019-07-28T23:43:37.884" v="45"/>
        <pc:sldMkLst>
          <pc:docMk/>
          <pc:sldMk cId="815929876" sldId="278"/>
        </pc:sldMkLst>
        <pc:spChg chg="mod">
          <ac:chgData name="Hillyard, Robin" userId="7dc2cb9a-401c-4518-8079-0f5722e28961" providerId="ADAL" clId="{95B46B57-1A8D-474E-B308-E0068FED905C}" dt="2019-07-28T23:42:45.602" v="40" actId="6549"/>
          <ac:spMkLst>
            <pc:docMk/>
            <pc:sldMk cId="815929876" sldId="278"/>
            <ac:spMk id="2" creationId="{F32B26C1-F660-0347-84E6-12C1419768A3}"/>
          </ac:spMkLst>
        </pc:spChg>
        <pc:spChg chg="mod">
          <ac:chgData name="Hillyard, Robin" userId="7dc2cb9a-401c-4518-8079-0f5722e28961" providerId="ADAL" clId="{95B46B57-1A8D-474E-B308-E0068FED905C}" dt="2019-07-28T23:42:57.255" v="42" actId="27636"/>
          <ac:spMkLst>
            <pc:docMk/>
            <pc:sldMk cId="815929876" sldId="278"/>
            <ac:spMk id="3" creationId="{66A7229B-3F0E-134B-9879-BA3790B5CF80}"/>
          </ac:spMkLst>
        </pc:spChg>
        <pc:spChg chg="del mod">
          <ac:chgData name="Hillyard, Robin" userId="7dc2cb9a-401c-4518-8079-0f5722e28961" providerId="ADAL" clId="{95B46B57-1A8D-474E-B308-E0068FED905C}" dt="2019-07-28T23:43:37.884" v="45"/>
          <ac:spMkLst>
            <pc:docMk/>
            <pc:sldMk cId="815929876" sldId="278"/>
            <ac:spMk id="4" creationId="{58510FAC-7163-6043-BA9B-498E91D2F0A6}"/>
          </ac:spMkLst>
        </pc:spChg>
      </pc:sldChg>
      <pc:sldChg chg="ord">
        <pc:chgData name="Hillyard, Robin" userId="7dc2cb9a-401c-4518-8079-0f5722e28961" providerId="ADAL" clId="{95B46B57-1A8D-474E-B308-E0068FED905C}" dt="2019-07-28T23:42:08.179" v="32"/>
        <pc:sldMkLst>
          <pc:docMk/>
          <pc:sldMk cId="2011807286" sldId="279"/>
        </pc:sldMkLst>
      </pc:sldChg>
      <pc:sldChg chg="ord">
        <pc:chgData name="Hillyard, Robin" userId="7dc2cb9a-401c-4518-8079-0f5722e28961" providerId="ADAL" clId="{95B46B57-1A8D-474E-B308-E0068FED905C}" dt="2019-07-28T23:42:08.179" v="32"/>
        <pc:sldMkLst>
          <pc:docMk/>
          <pc:sldMk cId="1367148646" sldId="280"/>
        </pc:sldMkLst>
      </pc:sldChg>
      <pc:sldChg chg="modSp add">
        <pc:chgData name="Hillyard, Robin" userId="7dc2cb9a-401c-4518-8079-0f5722e28961" providerId="ADAL" clId="{95B46B57-1A8D-474E-B308-E0068FED905C}" dt="2019-07-29T02:25:36.924" v="417" actId="20577"/>
        <pc:sldMkLst>
          <pc:docMk/>
          <pc:sldMk cId="1450113987" sldId="281"/>
        </pc:sldMkLst>
        <pc:spChg chg="mod">
          <ac:chgData name="Hillyard, Robin" userId="7dc2cb9a-401c-4518-8079-0f5722e28961" providerId="ADAL" clId="{95B46B57-1A8D-474E-B308-E0068FED905C}" dt="2019-07-29T01:51:57.266" v="302" actId="20577"/>
          <ac:spMkLst>
            <pc:docMk/>
            <pc:sldMk cId="1450113987" sldId="281"/>
            <ac:spMk id="2" creationId="{DD13BAFC-466D-C743-A615-AD9BFC81D30A}"/>
          </ac:spMkLst>
        </pc:spChg>
        <pc:spChg chg="mod">
          <ac:chgData name="Hillyard, Robin" userId="7dc2cb9a-401c-4518-8079-0f5722e28961" providerId="ADAL" clId="{95B46B57-1A8D-474E-B308-E0068FED905C}" dt="2019-07-29T02:25:36.924" v="417" actId="20577"/>
          <ac:spMkLst>
            <pc:docMk/>
            <pc:sldMk cId="1450113987" sldId="281"/>
            <ac:spMk id="3" creationId="{D9D497FB-6F15-244C-BC71-FD76350B5406}"/>
          </ac:spMkLst>
        </pc:spChg>
      </pc:sldChg>
      <pc:sldChg chg="modSp add">
        <pc:chgData name="Hillyard, Robin" userId="7dc2cb9a-401c-4518-8079-0f5722e28961" providerId="ADAL" clId="{95B46B57-1A8D-474E-B308-E0068FED905C}" dt="2019-07-29T02:27:17.754" v="428" actId="20577"/>
        <pc:sldMkLst>
          <pc:docMk/>
          <pc:sldMk cId="2780589689" sldId="282"/>
        </pc:sldMkLst>
        <pc:spChg chg="mod">
          <ac:chgData name="Hillyard, Robin" userId="7dc2cb9a-401c-4518-8079-0f5722e28961" providerId="ADAL" clId="{95B46B57-1A8D-474E-B308-E0068FED905C}" dt="2019-07-29T02:27:17.754" v="428" actId="20577"/>
          <ac:spMkLst>
            <pc:docMk/>
            <pc:sldMk cId="2780589689" sldId="282"/>
            <ac:spMk id="3" creationId="{E93D47FB-ABBE-9D4B-88A3-039868CAF5D3}"/>
          </ac:spMkLst>
        </pc:spChg>
      </pc:sldChg>
      <pc:sldChg chg="modSp add">
        <pc:chgData name="Hillyard, Robin" userId="7dc2cb9a-401c-4518-8079-0f5722e28961" providerId="ADAL" clId="{95B46B57-1A8D-474E-B308-E0068FED905C}" dt="2019-07-29T02:38:56.447" v="615" actId="20577"/>
        <pc:sldMkLst>
          <pc:docMk/>
          <pc:sldMk cId="382265081" sldId="283"/>
        </pc:sldMkLst>
        <pc:spChg chg="mod">
          <ac:chgData name="Hillyard, Robin" userId="7dc2cb9a-401c-4518-8079-0f5722e28961" providerId="ADAL" clId="{95B46B57-1A8D-474E-B308-E0068FED905C}" dt="2019-07-29T02:38:56.447" v="615" actId="20577"/>
          <ac:spMkLst>
            <pc:docMk/>
            <pc:sldMk cId="382265081" sldId="283"/>
            <ac:spMk id="3" creationId="{C6EE0AE0-6F13-5B4A-ADF0-E2026A8D4A30}"/>
          </ac:spMkLst>
        </pc:spChg>
      </pc:sldChg>
    </pc:docChg>
  </pc:docChgLst>
  <pc:docChgLst>
    <pc:chgData name="Hillyard, Robin" userId="7dc2cb9a-401c-4518-8079-0f5722e28961" providerId="ADAL" clId="{0777E6AB-FA9C-2144-A6FD-B995EA1E2ED2}"/>
    <pc:docChg chg="undo custSel addSld modSld">
      <pc:chgData name="Hillyard, Robin" userId="7dc2cb9a-401c-4518-8079-0f5722e28961" providerId="ADAL" clId="{0777E6AB-FA9C-2144-A6FD-B995EA1E2ED2}" dt="2019-08-06T02:24:19.595" v="2463" actId="20577"/>
      <pc:docMkLst>
        <pc:docMk/>
      </pc:docMkLst>
      <pc:sldChg chg="modSp">
        <pc:chgData name="Hillyard, Robin" userId="7dc2cb9a-401c-4518-8079-0f5722e28961" providerId="ADAL" clId="{0777E6AB-FA9C-2144-A6FD-B995EA1E2ED2}" dt="2019-08-05T18:39:22.328" v="1208" actId="20577"/>
        <pc:sldMkLst>
          <pc:docMk/>
          <pc:sldMk cId="67065330" sldId="257"/>
        </pc:sldMkLst>
        <pc:spChg chg="mod">
          <ac:chgData name="Hillyard, Robin" userId="7dc2cb9a-401c-4518-8079-0f5722e28961" providerId="ADAL" clId="{0777E6AB-FA9C-2144-A6FD-B995EA1E2ED2}" dt="2019-08-05T18:39:22.328" v="1208" actId="20577"/>
          <ac:spMkLst>
            <pc:docMk/>
            <pc:sldMk cId="67065330" sldId="257"/>
            <ac:spMk id="3" creationId="{76DC59D2-70DE-E04C-91CC-77C84AA4321E}"/>
          </ac:spMkLst>
        </pc:spChg>
      </pc:sldChg>
      <pc:sldChg chg="addSp delSp modSp">
        <pc:chgData name="Hillyard, Robin" userId="7dc2cb9a-401c-4518-8079-0f5722e28961" providerId="ADAL" clId="{0777E6AB-FA9C-2144-A6FD-B995EA1E2ED2}" dt="2019-08-05T19:03:47.455" v="2145" actId="20577"/>
        <pc:sldMkLst>
          <pc:docMk/>
          <pc:sldMk cId="632223127" sldId="258"/>
        </pc:sldMkLst>
        <pc:spChg chg="mod">
          <ac:chgData name="Hillyard, Robin" userId="7dc2cb9a-401c-4518-8079-0f5722e28961" providerId="ADAL" clId="{0777E6AB-FA9C-2144-A6FD-B995EA1E2ED2}" dt="2019-08-05T19:03:47.455" v="2145" actId="20577"/>
          <ac:spMkLst>
            <pc:docMk/>
            <pc:sldMk cId="632223127" sldId="258"/>
            <ac:spMk id="3" creationId="{A1ACFB00-5F97-C347-9981-5F1C69DF4FF9}"/>
          </ac:spMkLst>
        </pc:spChg>
        <pc:spChg chg="add del mod">
          <ac:chgData name="Hillyard, Robin" userId="7dc2cb9a-401c-4518-8079-0f5722e28961" providerId="ADAL" clId="{0777E6AB-FA9C-2144-A6FD-B995EA1E2ED2}" dt="2019-08-05T18:55:40.645" v="1808" actId="478"/>
          <ac:spMkLst>
            <pc:docMk/>
            <pc:sldMk cId="632223127" sldId="258"/>
            <ac:spMk id="4" creationId="{5738E2B9-FEF2-FD41-AB32-ECB465EDE89C}"/>
          </ac:spMkLst>
        </pc:spChg>
      </pc:sldChg>
      <pc:sldChg chg="addSp modSp">
        <pc:chgData name="Hillyard, Robin" userId="7dc2cb9a-401c-4518-8079-0f5722e28961" providerId="ADAL" clId="{0777E6AB-FA9C-2144-A6FD-B995EA1E2ED2}" dt="2019-08-05T18:41:44.699" v="1341" actId="57"/>
        <pc:sldMkLst>
          <pc:docMk/>
          <pc:sldMk cId="3815254786" sldId="259"/>
        </pc:sldMkLst>
        <pc:spChg chg="mod">
          <ac:chgData name="Hillyard, Robin" userId="7dc2cb9a-401c-4518-8079-0f5722e28961" providerId="ADAL" clId="{0777E6AB-FA9C-2144-A6FD-B995EA1E2ED2}" dt="2019-08-05T18:40:25.775" v="1209" actId="20577"/>
          <ac:spMkLst>
            <pc:docMk/>
            <pc:sldMk cId="3815254786" sldId="259"/>
            <ac:spMk id="3" creationId="{10FDEBE1-C22F-8F45-A6BD-7A3460099CCA}"/>
          </ac:spMkLst>
        </pc:spChg>
        <pc:spChg chg="add mod">
          <ac:chgData name="Hillyard, Robin" userId="7dc2cb9a-401c-4518-8079-0f5722e28961" providerId="ADAL" clId="{0777E6AB-FA9C-2144-A6FD-B995EA1E2ED2}" dt="2019-08-05T18:41:44.699" v="1341" actId="57"/>
          <ac:spMkLst>
            <pc:docMk/>
            <pc:sldMk cId="3815254786" sldId="259"/>
            <ac:spMk id="4" creationId="{3EBAFED3-9349-2848-AC87-F52A980AE5E9}"/>
          </ac:spMkLst>
        </pc:spChg>
      </pc:sldChg>
      <pc:sldChg chg="modSp">
        <pc:chgData name="Hillyard, Robin" userId="7dc2cb9a-401c-4518-8079-0f5722e28961" providerId="ADAL" clId="{0777E6AB-FA9C-2144-A6FD-B995EA1E2ED2}" dt="2019-08-04T18:33:18.593" v="440" actId="20577"/>
        <pc:sldMkLst>
          <pc:docMk/>
          <pc:sldMk cId="3536425630" sldId="261"/>
        </pc:sldMkLst>
        <pc:spChg chg="mod">
          <ac:chgData name="Hillyard, Robin" userId="7dc2cb9a-401c-4518-8079-0f5722e28961" providerId="ADAL" clId="{0777E6AB-FA9C-2144-A6FD-B995EA1E2ED2}" dt="2019-08-04T18:33:18.593" v="440" actId="20577"/>
          <ac:spMkLst>
            <pc:docMk/>
            <pc:sldMk cId="3536425630" sldId="261"/>
            <ac:spMk id="3" creationId="{8944F1DA-F1F6-DF4F-8B48-EC3BC0985272}"/>
          </ac:spMkLst>
        </pc:spChg>
      </pc:sldChg>
      <pc:sldChg chg="modSp">
        <pc:chgData name="Hillyard, Robin" userId="7dc2cb9a-401c-4518-8079-0f5722e28961" providerId="ADAL" clId="{0777E6AB-FA9C-2144-A6FD-B995EA1E2ED2}" dt="2019-08-05T18:52:11.166" v="1491" actId="20577"/>
        <pc:sldMkLst>
          <pc:docMk/>
          <pc:sldMk cId="3078967523" sldId="263"/>
        </pc:sldMkLst>
        <pc:spChg chg="mod">
          <ac:chgData name="Hillyard, Robin" userId="7dc2cb9a-401c-4518-8079-0f5722e28961" providerId="ADAL" clId="{0777E6AB-FA9C-2144-A6FD-B995EA1E2ED2}" dt="2019-08-05T18:52:11.166" v="1491" actId="20577"/>
          <ac:spMkLst>
            <pc:docMk/>
            <pc:sldMk cId="3078967523" sldId="263"/>
            <ac:spMk id="3" creationId="{662C0C93-4355-B349-B114-15CC9FBB7B85}"/>
          </ac:spMkLst>
        </pc:spChg>
      </pc:sldChg>
      <pc:sldChg chg="modSp">
        <pc:chgData name="Hillyard, Robin" userId="7dc2cb9a-401c-4518-8079-0f5722e28961" providerId="ADAL" clId="{0777E6AB-FA9C-2144-A6FD-B995EA1E2ED2}" dt="2019-08-04T18:34:32.455" v="447" actId="114"/>
        <pc:sldMkLst>
          <pc:docMk/>
          <pc:sldMk cId="2214237583" sldId="264"/>
        </pc:sldMkLst>
        <pc:spChg chg="mod">
          <ac:chgData name="Hillyard, Robin" userId="7dc2cb9a-401c-4518-8079-0f5722e28961" providerId="ADAL" clId="{0777E6AB-FA9C-2144-A6FD-B995EA1E2ED2}" dt="2019-08-04T18:34:32.455" v="447" actId="114"/>
          <ac:spMkLst>
            <pc:docMk/>
            <pc:sldMk cId="2214237583" sldId="264"/>
            <ac:spMk id="3" creationId="{F7F13F78-1729-F54A-BDBC-E25062A1DD2D}"/>
          </ac:spMkLst>
        </pc:spChg>
      </pc:sldChg>
      <pc:sldChg chg="modSp">
        <pc:chgData name="Hillyard, Robin" userId="7dc2cb9a-401c-4518-8079-0f5722e28961" providerId="ADAL" clId="{0777E6AB-FA9C-2144-A6FD-B995EA1E2ED2}" dt="2019-08-04T18:37:25.559" v="523" actId="114"/>
        <pc:sldMkLst>
          <pc:docMk/>
          <pc:sldMk cId="3658668699" sldId="265"/>
        </pc:sldMkLst>
        <pc:spChg chg="mod">
          <ac:chgData name="Hillyard, Robin" userId="7dc2cb9a-401c-4518-8079-0f5722e28961" providerId="ADAL" clId="{0777E6AB-FA9C-2144-A6FD-B995EA1E2ED2}" dt="2019-08-04T18:37:25.559" v="523" actId="114"/>
          <ac:spMkLst>
            <pc:docMk/>
            <pc:sldMk cId="3658668699" sldId="265"/>
            <ac:spMk id="3" creationId="{C3BA47E7-3832-F24C-B3AC-5E710A4BB0DC}"/>
          </ac:spMkLst>
        </pc:spChg>
      </pc:sldChg>
      <pc:sldChg chg="modSp">
        <pc:chgData name="Hillyard, Robin" userId="7dc2cb9a-401c-4518-8079-0f5722e28961" providerId="ADAL" clId="{0777E6AB-FA9C-2144-A6FD-B995EA1E2ED2}" dt="2019-08-04T18:38:33.355" v="524" actId="114"/>
        <pc:sldMkLst>
          <pc:docMk/>
          <pc:sldMk cId="3573732587" sldId="266"/>
        </pc:sldMkLst>
        <pc:spChg chg="mod">
          <ac:chgData name="Hillyard, Robin" userId="7dc2cb9a-401c-4518-8079-0f5722e28961" providerId="ADAL" clId="{0777E6AB-FA9C-2144-A6FD-B995EA1E2ED2}" dt="2019-08-04T18:38:33.355" v="524" actId="114"/>
          <ac:spMkLst>
            <pc:docMk/>
            <pc:sldMk cId="3573732587" sldId="266"/>
            <ac:spMk id="3" creationId="{FF936E6D-3351-4541-B28E-5FF510343FBC}"/>
          </ac:spMkLst>
        </pc:spChg>
      </pc:sldChg>
      <pc:sldChg chg="modSp">
        <pc:chgData name="Hillyard, Robin" userId="7dc2cb9a-401c-4518-8079-0f5722e28961" providerId="ADAL" clId="{0777E6AB-FA9C-2144-A6FD-B995EA1E2ED2}" dt="2019-08-04T18:54:50.723" v="748" actId="20577"/>
        <pc:sldMkLst>
          <pc:docMk/>
          <pc:sldMk cId="1568615162" sldId="268"/>
        </pc:sldMkLst>
        <pc:spChg chg="mod">
          <ac:chgData name="Hillyard, Robin" userId="7dc2cb9a-401c-4518-8079-0f5722e28961" providerId="ADAL" clId="{0777E6AB-FA9C-2144-A6FD-B995EA1E2ED2}" dt="2019-08-04T18:54:50.723" v="748" actId="20577"/>
          <ac:spMkLst>
            <pc:docMk/>
            <pc:sldMk cId="1568615162" sldId="268"/>
            <ac:spMk id="2" creationId="{29B9B2EC-B05D-E047-89B6-6E97260D1000}"/>
          </ac:spMkLst>
        </pc:spChg>
        <pc:spChg chg="mod">
          <ac:chgData name="Hillyard, Robin" userId="7dc2cb9a-401c-4518-8079-0f5722e28961" providerId="ADAL" clId="{0777E6AB-FA9C-2144-A6FD-B995EA1E2ED2}" dt="2019-08-04T18:51:12.325" v="638" actId="27636"/>
          <ac:spMkLst>
            <pc:docMk/>
            <pc:sldMk cId="1568615162" sldId="268"/>
            <ac:spMk id="3" creationId="{4BF09FE6-A8E8-424B-8F7A-132F9E1A782F}"/>
          </ac:spMkLst>
        </pc:spChg>
      </pc:sldChg>
      <pc:sldChg chg="modSp">
        <pc:chgData name="Hillyard, Robin" userId="7dc2cb9a-401c-4518-8079-0f5722e28961" providerId="ADAL" clId="{0777E6AB-FA9C-2144-A6FD-B995EA1E2ED2}" dt="2019-08-04T18:55:14.957" v="756" actId="20577"/>
        <pc:sldMkLst>
          <pc:docMk/>
          <pc:sldMk cId="3832670353" sldId="270"/>
        </pc:sldMkLst>
        <pc:spChg chg="mod">
          <ac:chgData name="Hillyard, Robin" userId="7dc2cb9a-401c-4518-8079-0f5722e28961" providerId="ADAL" clId="{0777E6AB-FA9C-2144-A6FD-B995EA1E2ED2}" dt="2019-08-04T18:55:14.957" v="756" actId="20577"/>
          <ac:spMkLst>
            <pc:docMk/>
            <pc:sldMk cId="3832670353" sldId="270"/>
            <ac:spMk id="2" creationId="{9FBF1537-C47B-8148-87FC-91EE71BBD3CD}"/>
          </ac:spMkLst>
        </pc:spChg>
      </pc:sldChg>
      <pc:sldChg chg="modSp">
        <pc:chgData name="Hillyard, Robin" userId="7dc2cb9a-401c-4518-8079-0f5722e28961" providerId="ADAL" clId="{0777E6AB-FA9C-2144-A6FD-B995EA1E2ED2}" dt="2019-08-06T02:24:19.595" v="2463" actId="20577"/>
        <pc:sldMkLst>
          <pc:docMk/>
          <pc:sldMk cId="2356545539" sldId="271"/>
        </pc:sldMkLst>
        <pc:spChg chg="mod">
          <ac:chgData name="Hillyard, Robin" userId="7dc2cb9a-401c-4518-8079-0f5722e28961" providerId="ADAL" clId="{0777E6AB-FA9C-2144-A6FD-B995EA1E2ED2}" dt="2019-08-06T02:24:19.595" v="2463" actId="20577"/>
          <ac:spMkLst>
            <pc:docMk/>
            <pc:sldMk cId="2356545539" sldId="271"/>
            <ac:spMk id="3" creationId="{D6766550-294A-A84C-9BFF-788B8235BBD0}"/>
          </ac:spMkLst>
        </pc:spChg>
      </pc:sldChg>
      <pc:sldChg chg="modSp">
        <pc:chgData name="Hillyard, Robin" userId="7dc2cb9a-401c-4518-8079-0f5722e28961" providerId="ADAL" clId="{0777E6AB-FA9C-2144-A6FD-B995EA1E2ED2}" dt="2019-08-04T19:12:22.696" v="826" actId="20577"/>
        <pc:sldMkLst>
          <pc:docMk/>
          <pc:sldMk cId="2857784015" sldId="272"/>
        </pc:sldMkLst>
        <pc:spChg chg="mod">
          <ac:chgData name="Hillyard, Robin" userId="7dc2cb9a-401c-4518-8079-0f5722e28961" providerId="ADAL" clId="{0777E6AB-FA9C-2144-A6FD-B995EA1E2ED2}" dt="2019-08-04T19:12:22.696" v="826" actId="20577"/>
          <ac:spMkLst>
            <pc:docMk/>
            <pc:sldMk cId="2857784015" sldId="272"/>
            <ac:spMk id="3" creationId="{E90DBCB2-AC4C-6747-8CFE-031245741157}"/>
          </ac:spMkLst>
        </pc:spChg>
      </pc:sldChg>
      <pc:sldChg chg="modSp">
        <pc:chgData name="Hillyard, Robin" userId="7dc2cb9a-401c-4518-8079-0f5722e28961" providerId="ADAL" clId="{0777E6AB-FA9C-2144-A6FD-B995EA1E2ED2}" dt="2019-08-04T19:56:46.621" v="834"/>
        <pc:sldMkLst>
          <pc:docMk/>
          <pc:sldMk cId="1073264520" sldId="273"/>
        </pc:sldMkLst>
        <pc:spChg chg="mod">
          <ac:chgData name="Hillyard, Robin" userId="7dc2cb9a-401c-4518-8079-0f5722e28961" providerId="ADAL" clId="{0777E6AB-FA9C-2144-A6FD-B995EA1E2ED2}" dt="2019-08-04T19:56:46.621" v="834"/>
          <ac:spMkLst>
            <pc:docMk/>
            <pc:sldMk cId="1073264520" sldId="273"/>
            <ac:spMk id="3" creationId="{3CB1954A-4BD7-2440-B503-C45751DDFC1C}"/>
          </ac:spMkLst>
        </pc:spChg>
      </pc:sldChg>
      <pc:sldChg chg="modSp">
        <pc:chgData name="Hillyard, Robin" userId="7dc2cb9a-401c-4518-8079-0f5722e28961" providerId="ADAL" clId="{0777E6AB-FA9C-2144-A6FD-B995EA1E2ED2}" dt="2019-08-06T02:13:46.347" v="2417" actId="114"/>
        <pc:sldMkLst>
          <pc:docMk/>
          <pc:sldMk cId="2777035919" sldId="274"/>
        </pc:sldMkLst>
        <pc:spChg chg="mod">
          <ac:chgData name="Hillyard, Robin" userId="7dc2cb9a-401c-4518-8079-0f5722e28961" providerId="ADAL" clId="{0777E6AB-FA9C-2144-A6FD-B995EA1E2ED2}" dt="2019-08-06T02:13:46.347" v="2417" actId="114"/>
          <ac:spMkLst>
            <pc:docMk/>
            <pc:sldMk cId="2777035919" sldId="274"/>
            <ac:spMk id="3" creationId="{3CB1954A-4BD7-2440-B503-C45751DDFC1C}"/>
          </ac:spMkLst>
        </pc:spChg>
      </pc:sldChg>
      <pc:sldChg chg="modSp">
        <pc:chgData name="Hillyard, Robin" userId="7dc2cb9a-401c-4518-8079-0f5722e28961" providerId="ADAL" clId="{0777E6AB-FA9C-2144-A6FD-B995EA1E2ED2}" dt="2019-08-04T20:00:33.034" v="1059" actId="20577"/>
        <pc:sldMkLst>
          <pc:docMk/>
          <pc:sldMk cId="417552893" sldId="275"/>
        </pc:sldMkLst>
        <pc:spChg chg="mod">
          <ac:chgData name="Hillyard, Robin" userId="7dc2cb9a-401c-4518-8079-0f5722e28961" providerId="ADAL" clId="{0777E6AB-FA9C-2144-A6FD-B995EA1E2ED2}" dt="2019-08-04T20:00:33.034" v="1059" actId="20577"/>
          <ac:spMkLst>
            <pc:docMk/>
            <pc:sldMk cId="417552893" sldId="275"/>
            <ac:spMk id="3" creationId="{BE28EB35-1261-884E-B92E-A06E95CE895B}"/>
          </ac:spMkLst>
        </pc:spChg>
      </pc:sldChg>
      <pc:sldChg chg="modSp">
        <pc:chgData name="Hillyard, Robin" userId="7dc2cb9a-401c-4518-8079-0f5722e28961" providerId="ADAL" clId="{0777E6AB-FA9C-2144-A6FD-B995EA1E2ED2}" dt="2019-08-05T18:37:48.618" v="1098" actId="20577"/>
        <pc:sldMkLst>
          <pc:docMk/>
          <pc:sldMk cId="3926492106" sldId="277"/>
        </pc:sldMkLst>
        <pc:spChg chg="mod">
          <ac:chgData name="Hillyard, Robin" userId="7dc2cb9a-401c-4518-8079-0f5722e28961" providerId="ADAL" clId="{0777E6AB-FA9C-2144-A6FD-B995EA1E2ED2}" dt="2019-08-05T18:37:48.618" v="1098" actId="20577"/>
          <ac:spMkLst>
            <pc:docMk/>
            <pc:sldMk cId="3926492106" sldId="277"/>
            <ac:spMk id="3" creationId="{99AABF96-6E6D-5B46-971B-332A15E84924}"/>
          </ac:spMkLst>
        </pc:spChg>
      </pc:sldChg>
      <pc:sldChg chg="modSp">
        <pc:chgData name="Hillyard, Robin" userId="7dc2cb9a-401c-4518-8079-0f5722e28961" providerId="ADAL" clId="{0777E6AB-FA9C-2144-A6FD-B995EA1E2ED2}" dt="2019-08-06T02:09:00.899" v="2155" actId="20577"/>
        <pc:sldMkLst>
          <pc:docMk/>
          <pc:sldMk cId="2011807286" sldId="279"/>
        </pc:sldMkLst>
        <pc:spChg chg="mod">
          <ac:chgData name="Hillyard, Robin" userId="7dc2cb9a-401c-4518-8079-0f5722e28961" providerId="ADAL" clId="{0777E6AB-FA9C-2144-A6FD-B995EA1E2ED2}" dt="2019-08-04T18:46:08.770" v="599" actId="20577"/>
          <ac:spMkLst>
            <pc:docMk/>
            <pc:sldMk cId="2011807286" sldId="279"/>
            <ac:spMk id="2" creationId="{F32B26C1-F660-0347-84E6-12C1419768A3}"/>
          </ac:spMkLst>
        </pc:spChg>
        <pc:spChg chg="mod">
          <ac:chgData name="Hillyard, Robin" userId="7dc2cb9a-401c-4518-8079-0f5722e28961" providerId="ADAL" clId="{0777E6AB-FA9C-2144-A6FD-B995EA1E2ED2}" dt="2019-08-06T02:09:00.899" v="2155" actId="20577"/>
          <ac:spMkLst>
            <pc:docMk/>
            <pc:sldMk cId="2011807286" sldId="279"/>
            <ac:spMk id="3" creationId="{66A7229B-3F0E-134B-9879-BA3790B5CF80}"/>
          </ac:spMkLst>
        </pc:spChg>
      </pc:sldChg>
      <pc:sldChg chg="addSp delSp modSp">
        <pc:chgData name="Hillyard, Robin" userId="7dc2cb9a-401c-4518-8079-0f5722e28961" providerId="ADAL" clId="{0777E6AB-FA9C-2144-A6FD-B995EA1E2ED2}" dt="2019-08-06T02:11:48.172" v="2237"/>
        <pc:sldMkLst>
          <pc:docMk/>
          <pc:sldMk cId="1450113987" sldId="281"/>
        </pc:sldMkLst>
        <pc:spChg chg="mod">
          <ac:chgData name="Hillyard, Robin" userId="7dc2cb9a-401c-4518-8079-0f5722e28961" providerId="ADAL" clId="{0777E6AB-FA9C-2144-A6FD-B995EA1E2ED2}" dt="2019-08-06T02:11:44.127" v="2235" actId="313"/>
          <ac:spMkLst>
            <pc:docMk/>
            <pc:sldMk cId="1450113987" sldId="281"/>
            <ac:spMk id="3" creationId="{D9D497FB-6F15-244C-BC71-FD76350B5406}"/>
          </ac:spMkLst>
        </pc:spChg>
        <pc:spChg chg="add del mod">
          <ac:chgData name="Hillyard, Robin" userId="7dc2cb9a-401c-4518-8079-0f5722e28961" providerId="ADAL" clId="{0777E6AB-FA9C-2144-A6FD-B995EA1E2ED2}" dt="2019-08-06T02:11:48.172" v="2237"/>
          <ac:spMkLst>
            <pc:docMk/>
            <pc:sldMk cId="1450113987" sldId="281"/>
            <ac:spMk id="4" creationId="{8425DA7A-BD34-F942-B5AF-E102B837F759}"/>
          </ac:spMkLst>
        </pc:spChg>
      </pc:sldChg>
      <pc:sldChg chg="modSp">
        <pc:chgData name="Hillyard, Robin" userId="7dc2cb9a-401c-4518-8079-0f5722e28961" providerId="ADAL" clId="{0777E6AB-FA9C-2144-A6FD-B995EA1E2ED2}" dt="2019-08-04T20:01:38.539" v="1077" actId="20577"/>
        <pc:sldMkLst>
          <pc:docMk/>
          <pc:sldMk cId="2780589689" sldId="282"/>
        </pc:sldMkLst>
        <pc:spChg chg="mod">
          <ac:chgData name="Hillyard, Robin" userId="7dc2cb9a-401c-4518-8079-0f5722e28961" providerId="ADAL" clId="{0777E6AB-FA9C-2144-A6FD-B995EA1E2ED2}" dt="2019-08-04T20:01:38.539" v="1077" actId="20577"/>
          <ac:spMkLst>
            <pc:docMk/>
            <pc:sldMk cId="2780589689" sldId="282"/>
            <ac:spMk id="3" creationId="{E93D47FB-ABBE-9D4B-88A3-039868CAF5D3}"/>
          </ac:spMkLst>
        </pc:spChg>
      </pc:sldChg>
      <pc:sldChg chg="modSp">
        <pc:chgData name="Hillyard, Robin" userId="7dc2cb9a-401c-4518-8079-0f5722e28961" providerId="ADAL" clId="{0777E6AB-FA9C-2144-A6FD-B995EA1E2ED2}" dt="2019-08-04T20:03:08.907" v="1092" actId="20577"/>
        <pc:sldMkLst>
          <pc:docMk/>
          <pc:sldMk cId="382265081" sldId="283"/>
        </pc:sldMkLst>
        <pc:spChg chg="mod">
          <ac:chgData name="Hillyard, Robin" userId="7dc2cb9a-401c-4518-8079-0f5722e28961" providerId="ADAL" clId="{0777E6AB-FA9C-2144-A6FD-B995EA1E2ED2}" dt="2019-08-04T20:03:08.907" v="1092" actId="20577"/>
          <ac:spMkLst>
            <pc:docMk/>
            <pc:sldMk cId="382265081" sldId="283"/>
            <ac:spMk id="3" creationId="{C6EE0AE0-6F13-5B4A-ADF0-E2026A8D4A30}"/>
          </ac:spMkLst>
        </pc:spChg>
      </pc:sldChg>
      <pc:sldChg chg="modSp add">
        <pc:chgData name="Hillyard, Robin" userId="7dc2cb9a-401c-4518-8079-0f5722e28961" providerId="ADAL" clId="{0777E6AB-FA9C-2144-A6FD-B995EA1E2ED2}" dt="2019-08-04T18:55:01.310" v="753" actId="20577"/>
        <pc:sldMkLst>
          <pc:docMk/>
          <pc:sldMk cId="3166893407" sldId="284"/>
        </pc:sldMkLst>
        <pc:spChg chg="mod">
          <ac:chgData name="Hillyard, Robin" userId="7dc2cb9a-401c-4518-8079-0f5722e28961" providerId="ADAL" clId="{0777E6AB-FA9C-2144-A6FD-B995EA1E2ED2}" dt="2019-08-04T18:55:01.310" v="753" actId="20577"/>
          <ac:spMkLst>
            <pc:docMk/>
            <pc:sldMk cId="3166893407" sldId="284"/>
            <ac:spMk id="2" creationId="{29B9B2EC-B05D-E047-89B6-6E97260D1000}"/>
          </ac:spMkLst>
        </pc:spChg>
        <pc:spChg chg="mod">
          <ac:chgData name="Hillyard, Robin" userId="7dc2cb9a-401c-4518-8079-0f5722e28961" providerId="ADAL" clId="{0777E6AB-FA9C-2144-A6FD-B995EA1E2ED2}" dt="2019-08-04T18:54:15.002" v="744" actId="20577"/>
          <ac:spMkLst>
            <pc:docMk/>
            <pc:sldMk cId="3166893407" sldId="284"/>
            <ac:spMk id="3" creationId="{4BF09FE6-A8E8-424B-8F7A-132F9E1A782F}"/>
          </ac:spMkLst>
        </pc:spChg>
      </pc:sldChg>
      <pc:sldChg chg="modSp add">
        <pc:chgData name="Hillyard, Robin" userId="7dc2cb9a-401c-4518-8079-0f5722e28961" providerId="ADAL" clId="{0777E6AB-FA9C-2144-A6FD-B995EA1E2ED2}" dt="2019-08-05T19:05:22.473" v="2152" actId="20577"/>
        <pc:sldMkLst>
          <pc:docMk/>
          <pc:sldMk cId="2180880501" sldId="285"/>
        </pc:sldMkLst>
        <pc:spChg chg="mod">
          <ac:chgData name="Hillyard, Robin" userId="7dc2cb9a-401c-4518-8079-0f5722e28961" providerId="ADAL" clId="{0777E6AB-FA9C-2144-A6FD-B995EA1E2ED2}" dt="2019-08-05T18:53:02.158" v="1497" actId="6549"/>
          <ac:spMkLst>
            <pc:docMk/>
            <pc:sldMk cId="2180880501" sldId="285"/>
            <ac:spMk id="2" creationId="{9416136B-4186-2E49-A4E4-9FBBEF0C8474}"/>
          </ac:spMkLst>
        </pc:spChg>
        <pc:spChg chg="mod">
          <ac:chgData name="Hillyard, Robin" userId="7dc2cb9a-401c-4518-8079-0f5722e28961" providerId="ADAL" clId="{0777E6AB-FA9C-2144-A6FD-B995EA1E2ED2}" dt="2019-08-05T19:05:22.473" v="2152" actId="20577"/>
          <ac:spMkLst>
            <pc:docMk/>
            <pc:sldMk cId="2180880501" sldId="285"/>
            <ac:spMk id="3" creationId="{A1ACFB00-5F97-C347-9981-5F1C69DF4FF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53D35-1E39-0A44-87E3-A6A5C6BA43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4FC08B-1333-CA4F-B10C-11091BE658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7929BA-0003-5547-A33F-4F6E8AA5BD7E}"/>
              </a:ext>
            </a:extLst>
          </p:cNvPr>
          <p:cNvSpPr>
            <a:spLocks noGrp="1"/>
          </p:cNvSpPr>
          <p:nvPr>
            <p:ph type="dt" sz="half" idx="10"/>
          </p:nvPr>
        </p:nvSpPr>
        <p:spPr/>
        <p:txBody>
          <a:bodyPr/>
          <a:lstStyle/>
          <a:p>
            <a:fld id="{877A1FF0-C16B-E741-8121-2C550F3B28E8}" type="datetimeFigureOut">
              <a:rPr lang="en-US" smtClean="0"/>
              <a:t>8/5/19</a:t>
            </a:fld>
            <a:endParaRPr lang="en-US"/>
          </a:p>
        </p:txBody>
      </p:sp>
      <p:sp>
        <p:nvSpPr>
          <p:cNvPr id="5" name="Footer Placeholder 4">
            <a:extLst>
              <a:ext uri="{FF2B5EF4-FFF2-40B4-BE49-F238E27FC236}">
                <a16:creationId xmlns:a16="http://schemas.microsoft.com/office/drawing/2014/main" id="{C21298D4-66E8-434F-A177-C363AC5E6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D33A8-7F00-724A-9C05-FCB6C4F5039F}"/>
              </a:ext>
            </a:extLst>
          </p:cNvPr>
          <p:cNvSpPr>
            <a:spLocks noGrp="1"/>
          </p:cNvSpPr>
          <p:nvPr>
            <p:ph type="sldNum" sz="quarter" idx="12"/>
          </p:nvPr>
        </p:nvSpPr>
        <p:spPr/>
        <p:txBody>
          <a:bodyPr/>
          <a:lstStyle/>
          <a:p>
            <a:fld id="{6B1B6A83-7BE0-3E48-9FA2-42FF73C64766}" type="slidenum">
              <a:rPr lang="en-US" smtClean="0"/>
              <a:t>‹#›</a:t>
            </a:fld>
            <a:endParaRPr lang="en-US"/>
          </a:p>
        </p:txBody>
      </p:sp>
    </p:spTree>
    <p:extLst>
      <p:ext uri="{BB962C8B-B14F-4D97-AF65-F5344CB8AC3E}">
        <p14:creationId xmlns:p14="http://schemas.microsoft.com/office/powerpoint/2010/main" val="1671847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49356-BBCF-694C-8EE3-27F4359372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A8A598-A89F-4D42-8BAA-9196BD53A5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CF6295-0404-5846-80CC-682072E5C29C}"/>
              </a:ext>
            </a:extLst>
          </p:cNvPr>
          <p:cNvSpPr>
            <a:spLocks noGrp="1"/>
          </p:cNvSpPr>
          <p:nvPr>
            <p:ph type="dt" sz="half" idx="10"/>
          </p:nvPr>
        </p:nvSpPr>
        <p:spPr/>
        <p:txBody>
          <a:bodyPr/>
          <a:lstStyle/>
          <a:p>
            <a:fld id="{877A1FF0-C16B-E741-8121-2C550F3B28E8}" type="datetimeFigureOut">
              <a:rPr lang="en-US" smtClean="0"/>
              <a:t>8/5/19</a:t>
            </a:fld>
            <a:endParaRPr lang="en-US"/>
          </a:p>
        </p:txBody>
      </p:sp>
      <p:sp>
        <p:nvSpPr>
          <p:cNvPr id="5" name="Footer Placeholder 4">
            <a:extLst>
              <a:ext uri="{FF2B5EF4-FFF2-40B4-BE49-F238E27FC236}">
                <a16:creationId xmlns:a16="http://schemas.microsoft.com/office/drawing/2014/main" id="{F3237A44-4A90-9A4E-8736-5EEE550B43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2EE05A-9077-BD4D-B944-FB7ADB2A5176}"/>
              </a:ext>
            </a:extLst>
          </p:cNvPr>
          <p:cNvSpPr>
            <a:spLocks noGrp="1"/>
          </p:cNvSpPr>
          <p:nvPr>
            <p:ph type="sldNum" sz="quarter" idx="12"/>
          </p:nvPr>
        </p:nvSpPr>
        <p:spPr/>
        <p:txBody>
          <a:bodyPr/>
          <a:lstStyle/>
          <a:p>
            <a:fld id="{6B1B6A83-7BE0-3E48-9FA2-42FF73C64766}" type="slidenum">
              <a:rPr lang="en-US" smtClean="0"/>
              <a:t>‹#›</a:t>
            </a:fld>
            <a:endParaRPr lang="en-US"/>
          </a:p>
        </p:txBody>
      </p:sp>
    </p:spTree>
    <p:extLst>
      <p:ext uri="{BB962C8B-B14F-4D97-AF65-F5344CB8AC3E}">
        <p14:creationId xmlns:p14="http://schemas.microsoft.com/office/powerpoint/2010/main" val="763661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0D04A6-3F56-FF4F-88F2-28C16127BA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FA542B-4430-1C44-B6DB-BC5CBAC1DB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E43F95-3687-5C4B-B886-429B49F4F946}"/>
              </a:ext>
            </a:extLst>
          </p:cNvPr>
          <p:cNvSpPr>
            <a:spLocks noGrp="1"/>
          </p:cNvSpPr>
          <p:nvPr>
            <p:ph type="dt" sz="half" idx="10"/>
          </p:nvPr>
        </p:nvSpPr>
        <p:spPr/>
        <p:txBody>
          <a:bodyPr/>
          <a:lstStyle/>
          <a:p>
            <a:fld id="{877A1FF0-C16B-E741-8121-2C550F3B28E8}" type="datetimeFigureOut">
              <a:rPr lang="en-US" smtClean="0"/>
              <a:t>8/5/19</a:t>
            </a:fld>
            <a:endParaRPr lang="en-US"/>
          </a:p>
        </p:txBody>
      </p:sp>
      <p:sp>
        <p:nvSpPr>
          <p:cNvPr id="5" name="Footer Placeholder 4">
            <a:extLst>
              <a:ext uri="{FF2B5EF4-FFF2-40B4-BE49-F238E27FC236}">
                <a16:creationId xmlns:a16="http://schemas.microsoft.com/office/drawing/2014/main" id="{0E82D6B9-EBB5-5645-A859-A1061EEDD8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6E6E4-B813-144A-B38E-8FE68D3A25FC}"/>
              </a:ext>
            </a:extLst>
          </p:cNvPr>
          <p:cNvSpPr>
            <a:spLocks noGrp="1"/>
          </p:cNvSpPr>
          <p:nvPr>
            <p:ph type="sldNum" sz="quarter" idx="12"/>
          </p:nvPr>
        </p:nvSpPr>
        <p:spPr/>
        <p:txBody>
          <a:bodyPr/>
          <a:lstStyle/>
          <a:p>
            <a:fld id="{6B1B6A83-7BE0-3E48-9FA2-42FF73C64766}" type="slidenum">
              <a:rPr lang="en-US" smtClean="0"/>
              <a:t>‹#›</a:t>
            </a:fld>
            <a:endParaRPr lang="en-US"/>
          </a:p>
        </p:txBody>
      </p:sp>
    </p:spTree>
    <p:extLst>
      <p:ext uri="{BB962C8B-B14F-4D97-AF65-F5344CB8AC3E}">
        <p14:creationId xmlns:p14="http://schemas.microsoft.com/office/powerpoint/2010/main" val="1554122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FFFAA-D40F-8245-9AA5-D27F99F13B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517E08-625B-134D-8F78-18117E6B30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E60178-B208-BD4A-8E91-8D53417331DE}"/>
              </a:ext>
            </a:extLst>
          </p:cNvPr>
          <p:cNvSpPr>
            <a:spLocks noGrp="1"/>
          </p:cNvSpPr>
          <p:nvPr>
            <p:ph type="dt" sz="half" idx="10"/>
          </p:nvPr>
        </p:nvSpPr>
        <p:spPr/>
        <p:txBody>
          <a:bodyPr/>
          <a:lstStyle/>
          <a:p>
            <a:fld id="{877A1FF0-C16B-E741-8121-2C550F3B28E8}" type="datetimeFigureOut">
              <a:rPr lang="en-US" smtClean="0"/>
              <a:t>8/5/19</a:t>
            </a:fld>
            <a:endParaRPr lang="en-US"/>
          </a:p>
        </p:txBody>
      </p:sp>
      <p:sp>
        <p:nvSpPr>
          <p:cNvPr id="5" name="Footer Placeholder 4">
            <a:extLst>
              <a:ext uri="{FF2B5EF4-FFF2-40B4-BE49-F238E27FC236}">
                <a16:creationId xmlns:a16="http://schemas.microsoft.com/office/drawing/2014/main" id="{50DE83DD-EE47-B344-B1F8-A28F8179E4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8E8F63-ECAE-D74C-83FF-9FA313397BAB}"/>
              </a:ext>
            </a:extLst>
          </p:cNvPr>
          <p:cNvSpPr>
            <a:spLocks noGrp="1"/>
          </p:cNvSpPr>
          <p:nvPr>
            <p:ph type="sldNum" sz="quarter" idx="12"/>
          </p:nvPr>
        </p:nvSpPr>
        <p:spPr/>
        <p:txBody>
          <a:bodyPr/>
          <a:lstStyle/>
          <a:p>
            <a:fld id="{6B1B6A83-7BE0-3E48-9FA2-42FF73C64766}" type="slidenum">
              <a:rPr lang="en-US" smtClean="0"/>
              <a:t>‹#›</a:t>
            </a:fld>
            <a:endParaRPr lang="en-US"/>
          </a:p>
        </p:txBody>
      </p:sp>
    </p:spTree>
    <p:extLst>
      <p:ext uri="{BB962C8B-B14F-4D97-AF65-F5344CB8AC3E}">
        <p14:creationId xmlns:p14="http://schemas.microsoft.com/office/powerpoint/2010/main" val="134497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FC032-5381-A941-B9A5-22DADDB556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56879A-6CDD-224F-83F6-AAC9AB8792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9B0671-0510-D941-B91A-C810CC1FFF1A}"/>
              </a:ext>
            </a:extLst>
          </p:cNvPr>
          <p:cNvSpPr>
            <a:spLocks noGrp="1"/>
          </p:cNvSpPr>
          <p:nvPr>
            <p:ph type="dt" sz="half" idx="10"/>
          </p:nvPr>
        </p:nvSpPr>
        <p:spPr/>
        <p:txBody>
          <a:bodyPr/>
          <a:lstStyle/>
          <a:p>
            <a:fld id="{877A1FF0-C16B-E741-8121-2C550F3B28E8}" type="datetimeFigureOut">
              <a:rPr lang="en-US" smtClean="0"/>
              <a:t>8/5/19</a:t>
            </a:fld>
            <a:endParaRPr lang="en-US"/>
          </a:p>
        </p:txBody>
      </p:sp>
      <p:sp>
        <p:nvSpPr>
          <p:cNvPr id="5" name="Footer Placeholder 4">
            <a:extLst>
              <a:ext uri="{FF2B5EF4-FFF2-40B4-BE49-F238E27FC236}">
                <a16:creationId xmlns:a16="http://schemas.microsoft.com/office/drawing/2014/main" id="{3DA822FF-5DC4-244C-B92B-48B43FE77D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7FEE96-BCC5-D445-B2EC-DFFCCC517366}"/>
              </a:ext>
            </a:extLst>
          </p:cNvPr>
          <p:cNvSpPr>
            <a:spLocks noGrp="1"/>
          </p:cNvSpPr>
          <p:nvPr>
            <p:ph type="sldNum" sz="quarter" idx="12"/>
          </p:nvPr>
        </p:nvSpPr>
        <p:spPr/>
        <p:txBody>
          <a:bodyPr/>
          <a:lstStyle/>
          <a:p>
            <a:fld id="{6B1B6A83-7BE0-3E48-9FA2-42FF73C64766}" type="slidenum">
              <a:rPr lang="en-US" smtClean="0"/>
              <a:t>‹#›</a:t>
            </a:fld>
            <a:endParaRPr lang="en-US"/>
          </a:p>
        </p:txBody>
      </p:sp>
    </p:spTree>
    <p:extLst>
      <p:ext uri="{BB962C8B-B14F-4D97-AF65-F5344CB8AC3E}">
        <p14:creationId xmlns:p14="http://schemas.microsoft.com/office/powerpoint/2010/main" val="862868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9AB57-9FAF-DC4D-B218-F642F230F5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4BDE30-1B70-7244-88F6-AD21794FD9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C31498-F4FB-1048-821F-FDF80BF85A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BBEFB3-BFA7-4A4E-9559-E97AF9E98DE2}"/>
              </a:ext>
            </a:extLst>
          </p:cNvPr>
          <p:cNvSpPr>
            <a:spLocks noGrp="1"/>
          </p:cNvSpPr>
          <p:nvPr>
            <p:ph type="dt" sz="half" idx="10"/>
          </p:nvPr>
        </p:nvSpPr>
        <p:spPr/>
        <p:txBody>
          <a:bodyPr/>
          <a:lstStyle/>
          <a:p>
            <a:fld id="{877A1FF0-C16B-E741-8121-2C550F3B28E8}" type="datetimeFigureOut">
              <a:rPr lang="en-US" smtClean="0"/>
              <a:t>8/5/19</a:t>
            </a:fld>
            <a:endParaRPr lang="en-US"/>
          </a:p>
        </p:txBody>
      </p:sp>
      <p:sp>
        <p:nvSpPr>
          <p:cNvPr id="6" name="Footer Placeholder 5">
            <a:extLst>
              <a:ext uri="{FF2B5EF4-FFF2-40B4-BE49-F238E27FC236}">
                <a16:creationId xmlns:a16="http://schemas.microsoft.com/office/drawing/2014/main" id="{4093F368-6A8C-CB49-AE26-2C741947F7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23EFE4-640B-0942-A6D9-5EEFF1074CFB}"/>
              </a:ext>
            </a:extLst>
          </p:cNvPr>
          <p:cNvSpPr>
            <a:spLocks noGrp="1"/>
          </p:cNvSpPr>
          <p:nvPr>
            <p:ph type="sldNum" sz="quarter" idx="12"/>
          </p:nvPr>
        </p:nvSpPr>
        <p:spPr/>
        <p:txBody>
          <a:bodyPr/>
          <a:lstStyle/>
          <a:p>
            <a:fld id="{6B1B6A83-7BE0-3E48-9FA2-42FF73C64766}" type="slidenum">
              <a:rPr lang="en-US" smtClean="0"/>
              <a:t>‹#›</a:t>
            </a:fld>
            <a:endParaRPr lang="en-US"/>
          </a:p>
        </p:txBody>
      </p:sp>
    </p:spTree>
    <p:extLst>
      <p:ext uri="{BB962C8B-B14F-4D97-AF65-F5344CB8AC3E}">
        <p14:creationId xmlns:p14="http://schemas.microsoft.com/office/powerpoint/2010/main" val="3879678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3188B-3EB5-5748-9C10-86A78B4634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43DA9F-3A8F-894F-A408-F049B2ED86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1EF91B-BEDC-4042-A476-853241756B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B3D9F4-6E7F-1445-8278-DDED7E00FC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806A1C-E01C-0048-98EF-2EDEFF1AD3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64319D-2786-7F49-85C8-C00BBCEB2AA2}"/>
              </a:ext>
            </a:extLst>
          </p:cNvPr>
          <p:cNvSpPr>
            <a:spLocks noGrp="1"/>
          </p:cNvSpPr>
          <p:nvPr>
            <p:ph type="dt" sz="half" idx="10"/>
          </p:nvPr>
        </p:nvSpPr>
        <p:spPr/>
        <p:txBody>
          <a:bodyPr/>
          <a:lstStyle/>
          <a:p>
            <a:fld id="{877A1FF0-C16B-E741-8121-2C550F3B28E8}" type="datetimeFigureOut">
              <a:rPr lang="en-US" smtClean="0"/>
              <a:t>8/5/19</a:t>
            </a:fld>
            <a:endParaRPr lang="en-US"/>
          </a:p>
        </p:txBody>
      </p:sp>
      <p:sp>
        <p:nvSpPr>
          <p:cNvPr id="8" name="Footer Placeholder 7">
            <a:extLst>
              <a:ext uri="{FF2B5EF4-FFF2-40B4-BE49-F238E27FC236}">
                <a16:creationId xmlns:a16="http://schemas.microsoft.com/office/drawing/2014/main" id="{738C027A-FF6F-E945-9019-4D8AF9AB4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8274FD-E5F4-204D-9046-C0610E099ECB}"/>
              </a:ext>
            </a:extLst>
          </p:cNvPr>
          <p:cNvSpPr>
            <a:spLocks noGrp="1"/>
          </p:cNvSpPr>
          <p:nvPr>
            <p:ph type="sldNum" sz="quarter" idx="12"/>
          </p:nvPr>
        </p:nvSpPr>
        <p:spPr/>
        <p:txBody>
          <a:bodyPr/>
          <a:lstStyle/>
          <a:p>
            <a:fld id="{6B1B6A83-7BE0-3E48-9FA2-42FF73C64766}" type="slidenum">
              <a:rPr lang="en-US" smtClean="0"/>
              <a:t>‹#›</a:t>
            </a:fld>
            <a:endParaRPr lang="en-US"/>
          </a:p>
        </p:txBody>
      </p:sp>
    </p:spTree>
    <p:extLst>
      <p:ext uri="{BB962C8B-B14F-4D97-AF65-F5344CB8AC3E}">
        <p14:creationId xmlns:p14="http://schemas.microsoft.com/office/powerpoint/2010/main" val="382756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8844C-1877-EE43-A6CE-4BCCDAE7F4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40639A-4670-4D45-B063-E365F6ABF6BC}"/>
              </a:ext>
            </a:extLst>
          </p:cNvPr>
          <p:cNvSpPr>
            <a:spLocks noGrp="1"/>
          </p:cNvSpPr>
          <p:nvPr>
            <p:ph type="dt" sz="half" idx="10"/>
          </p:nvPr>
        </p:nvSpPr>
        <p:spPr/>
        <p:txBody>
          <a:bodyPr/>
          <a:lstStyle/>
          <a:p>
            <a:fld id="{877A1FF0-C16B-E741-8121-2C550F3B28E8}" type="datetimeFigureOut">
              <a:rPr lang="en-US" smtClean="0"/>
              <a:t>8/5/19</a:t>
            </a:fld>
            <a:endParaRPr lang="en-US"/>
          </a:p>
        </p:txBody>
      </p:sp>
      <p:sp>
        <p:nvSpPr>
          <p:cNvPr id="4" name="Footer Placeholder 3">
            <a:extLst>
              <a:ext uri="{FF2B5EF4-FFF2-40B4-BE49-F238E27FC236}">
                <a16:creationId xmlns:a16="http://schemas.microsoft.com/office/drawing/2014/main" id="{8D06DA16-79C6-8E44-B656-DC8B12E5A9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29301D-B0A0-5040-B097-CFE433E7AA4B}"/>
              </a:ext>
            </a:extLst>
          </p:cNvPr>
          <p:cNvSpPr>
            <a:spLocks noGrp="1"/>
          </p:cNvSpPr>
          <p:nvPr>
            <p:ph type="sldNum" sz="quarter" idx="12"/>
          </p:nvPr>
        </p:nvSpPr>
        <p:spPr/>
        <p:txBody>
          <a:bodyPr/>
          <a:lstStyle/>
          <a:p>
            <a:fld id="{6B1B6A83-7BE0-3E48-9FA2-42FF73C64766}" type="slidenum">
              <a:rPr lang="en-US" smtClean="0"/>
              <a:t>‹#›</a:t>
            </a:fld>
            <a:endParaRPr lang="en-US"/>
          </a:p>
        </p:txBody>
      </p:sp>
    </p:spTree>
    <p:extLst>
      <p:ext uri="{BB962C8B-B14F-4D97-AF65-F5344CB8AC3E}">
        <p14:creationId xmlns:p14="http://schemas.microsoft.com/office/powerpoint/2010/main" val="740873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745E4C-16E4-F544-A3CA-ABA389551CD7}"/>
              </a:ext>
            </a:extLst>
          </p:cNvPr>
          <p:cNvSpPr>
            <a:spLocks noGrp="1"/>
          </p:cNvSpPr>
          <p:nvPr>
            <p:ph type="dt" sz="half" idx="10"/>
          </p:nvPr>
        </p:nvSpPr>
        <p:spPr/>
        <p:txBody>
          <a:bodyPr/>
          <a:lstStyle/>
          <a:p>
            <a:fld id="{877A1FF0-C16B-E741-8121-2C550F3B28E8}" type="datetimeFigureOut">
              <a:rPr lang="en-US" smtClean="0"/>
              <a:t>8/5/19</a:t>
            </a:fld>
            <a:endParaRPr lang="en-US"/>
          </a:p>
        </p:txBody>
      </p:sp>
      <p:sp>
        <p:nvSpPr>
          <p:cNvPr id="3" name="Footer Placeholder 2">
            <a:extLst>
              <a:ext uri="{FF2B5EF4-FFF2-40B4-BE49-F238E27FC236}">
                <a16:creationId xmlns:a16="http://schemas.microsoft.com/office/drawing/2014/main" id="{D75F2814-CF35-C94D-B05B-36016364D5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72B4C1-E198-464C-9C51-6D09C436D48B}"/>
              </a:ext>
            </a:extLst>
          </p:cNvPr>
          <p:cNvSpPr>
            <a:spLocks noGrp="1"/>
          </p:cNvSpPr>
          <p:nvPr>
            <p:ph type="sldNum" sz="quarter" idx="12"/>
          </p:nvPr>
        </p:nvSpPr>
        <p:spPr/>
        <p:txBody>
          <a:bodyPr/>
          <a:lstStyle/>
          <a:p>
            <a:fld id="{6B1B6A83-7BE0-3E48-9FA2-42FF73C64766}" type="slidenum">
              <a:rPr lang="en-US" smtClean="0"/>
              <a:t>‹#›</a:t>
            </a:fld>
            <a:endParaRPr lang="en-US"/>
          </a:p>
        </p:txBody>
      </p:sp>
    </p:spTree>
    <p:extLst>
      <p:ext uri="{BB962C8B-B14F-4D97-AF65-F5344CB8AC3E}">
        <p14:creationId xmlns:p14="http://schemas.microsoft.com/office/powerpoint/2010/main" val="3474243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A1859-D005-A846-8DCB-E54F1F498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FBBCFD-8F1E-E647-AA0C-2A47D9CAE1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9F5C15-9C9A-CB49-9B50-5E5E0881CB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8A1D02-5163-7746-BEED-6DC9B97267A5}"/>
              </a:ext>
            </a:extLst>
          </p:cNvPr>
          <p:cNvSpPr>
            <a:spLocks noGrp="1"/>
          </p:cNvSpPr>
          <p:nvPr>
            <p:ph type="dt" sz="half" idx="10"/>
          </p:nvPr>
        </p:nvSpPr>
        <p:spPr/>
        <p:txBody>
          <a:bodyPr/>
          <a:lstStyle/>
          <a:p>
            <a:fld id="{877A1FF0-C16B-E741-8121-2C550F3B28E8}" type="datetimeFigureOut">
              <a:rPr lang="en-US" smtClean="0"/>
              <a:t>8/5/19</a:t>
            </a:fld>
            <a:endParaRPr lang="en-US"/>
          </a:p>
        </p:txBody>
      </p:sp>
      <p:sp>
        <p:nvSpPr>
          <p:cNvPr id="6" name="Footer Placeholder 5">
            <a:extLst>
              <a:ext uri="{FF2B5EF4-FFF2-40B4-BE49-F238E27FC236}">
                <a16:creationId xmlns:a16="http://schemas.microsoft.com/office/drawing/2014/main" id="{1B9480EB-E54C-724A-BDA5-215CFEF62D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0EED51-4C91-9D4B-B41A-AB64FE48BD02}"/>
              </a:ext>
            </a:extLst>
          </p:cNvPr>
          <p:cNvSpPr>
            <a:spLocks noGrp="1"/>
          </p:cNvSpPr>
          <p:nvPr>
            <p:ph type="sldNum" sz="quarter" idx="12"/>
          </p:nvPr>
        </p:nvSpPr>
        <p:spPr/>
        <p:txBody>
          <a:bodyPr/>
          <a:lstStyle/>
          <a:p>
            <a:fld id="{6B1B6A83-7BE0-3E48-9FA2-42FF73C64766}" type="slidenum">
              <a:rPr lang="en-US" smtClean="0"/>
              <a:t>‹#›</a:t>
            </a:fld>
            <a:endParaRPr lang="en-US"/>
          </a:p>
        </p:txBody>
      </p:sp>
    </p:spTree>
    <p:extLst>
      <p:ext uri="{BB962C8B-B14F-4D97-AF65-F5344CB8AC3E}">
        <p14:creationId xmlns:p14="http://schemas.microsoft.com/office/powerpoint/2010/main" val="3062015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E6A77-A370-A844-B991-CB1DBCCC04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07CB24-1729-AC4C-8778-25C92AB87C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AB0712-6AA7-144A-874C-2BF3001A44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9AE795-535C-4C46-AB0A-293234DCB686}"/>
              </a:ext>
            </a:extLst>
          </p:cNvPr>
          <p:cNvSpPr>
            <a:spLocks noGrp="1"/>
          </p:cNvSpPr>
          <p:nvPr>
            <p:ph type="dt" sz="half" idx="10"/>
          </p:nvPr>
        </p:nvSpPr>
        <p:spPr/>
        <p:txBody>
          <a:bodyPr/>
          <a:lstStyle/>
          <a:p>
            <a:fld id="{877A1FF0-C16B-E741-8121-2C550F3B28E8}" type="datetimeFigureOut">
              <a:rPr lang="en-US" smtClean="0"/>
              <a:t>8/5/19</a:t>
            </a:fld>
            <a:endParaRPr lang="en-US"/>
          </a:p>
        </p:txBody>
      </p:sp>
      <p:sp>
        <p:nvSpPr>
          <p:cNvPr id="6" name="Footer Placeholder 5">
            <a:extLst>
              <a:ext uri="{FF2B5EF4-FFF2-40B4-BE49-F238E27FC236}">
                <a16:creationId xmlns:a16="http://schemas.microsoft.com/office/drawing/2014/main" id="{5A5BA02D-35BB-FF45-83AE-9E5DB24AD0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4F810E-78D1-BD4C-A826-DEFE54A58522}"/>
              </a:ext>
            </a:extLst>
          </p:cNvPr>
          <p:cNvSpPr>
            <a:spLocks noGrp="1"/>
          </p:cNvSpPr>
          <p:nvPr>
            <p:ph type="sldNum" sz="quarter" idx="12"/>
          </p:nvPr>
        </p:nvSpPr>
        <p:spPr/>
        <p:txBody>
          <a:bodyPr/>
          <a:lstStyle/>
          <a:p>
            <a:fld id="{6B1B6A83-7BE0-3E48-9FA2-42FF73C64766}" type="slidenum">
              <a:rPr lang="en-US" smtClean="0"/>
              <a:t>‹#›</a:t>
            </a:fld>
            <a:endParaRPr lang="en-US"/>
          </a:p>
        </p:txBody>
      </p:sp>
    </p:spTree>
    <p:extLst>
      <p:ext uri="{BB962C8B-B14F-4D97-AF65-F5344CB8AC3E}">
        <p14:creationId xmlns:p14="http://schemas.microsoft.com/office/powerpoint/2010/main" val="782327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110C83-20A5-BB42-9A45-EB9CBE29B2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43B620-C81C-5349-9FD8-62FEFC92B9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B3834F-6D9A-EA41-A05E-A45D43B34E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A1FF0-C16B-E741-8121-2C550F3B28E8}" type="datetimeFigureOut">
              <a:rPr lang="en-US" smtClean="0"/>
              <a:t>8/5/19</a:t>
            </a:fld>
            <a:endParaRPr lang="en-US"/>
          </a:p>
        </p:txBody>
      </p:sp>
      <p:sp>
        <p:nvSpPr>
          <p:cNvPr id="5" name="Footer Placeholder 4">
            <a:extLst>
              <a:ext uri="{FF2B5EF4-FFF2-40B4-BE49-F238E27FC236}">
                <a16:creationId xmlns:a16="http://schemas.microsoft.com/office/drawing/2014/main" id="{E43BF261-21C8-3541-9CCD-AB0C52D13E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4F2A8D-6B35-6F4E-B2CC-B0EA60F1E2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1B6A83-7BE0-3E48-9FA2-42FF73C64766}" type="slidenum">
              <a:rPr lang="en-US" smtClean="0"/>
              <a:t>‹#›</a:t>
            </a:fld>
            <a:endParaRPr lang="en-US"/>
          </a:p>
        </p:txBody>
      </p:sp>
    </p:spTree>
    <p:extLst>
      <p:ext uri="{BB962C8B-B14F-4D97-AF65-F5344CB8AC3E}">
        <p14:creationId xmlns:p14="http://schemas.microsoft.com/office/powerpoint/2010/main" val="3233999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ithub.com/rchillyard/Comparer" TargetMode="External"/><Relationship Id="rId2" Type="http://schemas.openxmlformats.org/officeDocument/2006/relationships/hyperlink" Target="mailto:scalaprof@gmail.com" TargetMode="External"/><Relationship Id="rId1" Type="http://schemas.openxmlformats.org/officeDocument/2006/relationships/slideLayout" Target="../slideLayouts/slideLayout2.xml"/><Relationship Id="rId6" Type="http://schemas.openxmlformats.org/officeDocument/2006/relationships/hyperlink" Target="http://www1.coe.neu.edu/~rhillyard/" TargetMode="External"/><Relationship Id="rId5" Type="http://schemas.openxmlformats.org/officeDocument/2006/relationships/hyperlink" Target="http://scalaprof.blogspot.com/" TargetMode="External"/><Relationship Id="rId4" Type="http://schemas.openxmlformats.org/officeDocument/2006/relationships/hyperlink" Target="https://github.com/rchillyard/TableParser"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ckoverflow.com/questions/37643158/how-to-create-a-polymorphic-numeric-value-from-a-str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erriam-webster.com/dictionary/clas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DC6D1-83E2-0F4E-BD4F-DBE0D67A0DC0}"/>
              </a:ext>
            </a:extLst>
          </p:cNvPr>
          <p:cNvSpPr>
            <a:spLocks noGrp="1"/>
          </p:cNvSpPr>
          <p:nvPr>
            <p:ph type="ctrTitle"/>
          </p:nvPr>
        </p:nvSpPr>
        <p:spPr/>
        <p:txBody>
          <a:bodyPr/>
          <a:lstStyle/>
          <a:p>
            <a:r>
              <a:rPr lang="en-US" dirty="0"/>
              <a:t>Type Classes</a:t>
            </a:r>
          </a:p>
        </p:txBody>
      </p:sp>
      <p:sp>
        <p:nvSpPr>
          <p:cNvPr id="3" name="Subtitle 2">
            <a:extLst>
              <a:ext uri="{FF2B5EF4-FFF2-40B4-BE49-F238E27FC236}">
                <a16:creationId xmlns:a16="http://schemas.microsoft.com/office/drawing/2014/main" id="{BCCC90AB-C7A3-D146-BD6A-083C64A4DEC6}"/>
              </a:ext>
            </a:extLst>
          </p:cNvPr>
          <p:cNvSpPr>
            <a:spLocks noGrp="1"/>
          </p:cNvSpPr>
          <p:nvPr>
            <p:ph type="subTitle" idx="1"/>
          </p:nvPr>
        </p:nvSpPr>
        <p:spPr/>
        <p:txBody>
          <a:bodyPr/>
          <a:lstStyle/>
          <a:p>
            <a:r>
              <a:rPr lang="en-US" dirty="0"/>
              <a:t>Some practical observations with examples</a:t>
            </a:r>
          </a:p>
        </p:txBody>
      </p:sp>
    </p:spTree>
    <p:extLst>
      <p:ext uri="{BB962C8B-B14F-4D97-AF65-F5344CB8AC3E}">
        <p14:creationId xmlns:p14="http://schemas.microsoft.com/office/powerpoint/2010/main" val="3541605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D164A-E3E0-4D48-A24F-1601D3D7BCD8}"/>
              </a:ext>
            </a:extLst>
          </p:cNvPr>
          <p:cNvSpPr>
            <a:spLocks noGrp="1"/>
          </p:cNvSpPr>
          <p:nvPr>
            <p:ph type="title"/>
          </p:nvPr>
        </p:nvSpPr>
        <p:spPr/>
        <p:txBody>
          <a:bodyPr/>
          <a:lstStyle/>
          <a:p>
            <a:r>
              <a:rPr lang="en-US" dirty="0"/>
              <a:t>Polymorphism via inheritance</a:t>
            </a:r>
          </a:p>
        </p:txBody>
      </p:sp>
      <p:sp>
        <p:nvSpPr>
          <p:cNvPr id="3" name="Content Placeholder 2">
            <a:extLst>
              <a:ext uri="{FF2B5EF4-FFF2-40B4-BE49-F238E27FC236}">
                <a16:creationId xmlns:a16="http://schemas.microsoft.com/office/drawing/2014/main" id="{303D8E5B-F2EC-904A-B6FF-E24EFC54EEE0}"/>
              </a:ext>
            </a:extLst>
          </p:cNvPr>
          <p:cNvSpPr>
            <a:spLocks noGrp="1"/>
          </p:cNvSpPr>
          <p:nvPr>
            <p:ph idx="1"/>
          </p:nvPr>
        </p:nvSpPr>
        <p:spPr/>
        <p:txBody>
          <a:bodyPr>
            <a:normAutofit lnSpcReduction="10000"/>
          </a:bodyPr>
          <a:lstStyle/>
          <a:p>
            <a:r>
              <a:rPr lang="en-US" dirty="0"/>
              <a:t>So, going back to the object-oriented way of providing polymorphism (adding functionality to types)…</a:t>
            </a:r>
          </a:p>
          <a:p>
            <a:r>
              <a:rPr lang="en-US" dirty="0"/>
              <a:t>Suppose that we were able to mix in our </a:t>
            </a:r>
            <a:r>
              <a:rPr lang="en-US" i="1" dirty="0"/>
              <a:t>Show</a:t>
            </a:r>
            <a:r>
              <a:rPr lang="en-US" dirty="0"/>
              <a:t> trait with every type that we wanted to be showable (forgetting for the moment that we don’t have access to the source code for all these types)…</a:t>
            </a:r>
          </a:p>
          <a:p>
            <a:r>
              <a:rPr lang="en-US" dirty="0"/>
              <a:t>We’d still have to come up with a name (and some location in a module) for each of the potentially </a:t>
            </a:r>
            <a:r>
              <a:rPr lang="en-US" i="1" dirty="0" err="1"/>
              <a:t>MxN</a:t>
            </a:r>
            <a:r>
              <a:rPr lang="en-US" dirty="0"/>
              <a:t> such types. Where would we define them? That’s a lot of types.</a:t>
            </a:r>
          </a:p>
          <a:p>
            <a:r>
              <a:rPr lang="en-US" dirty="0"/>
              <a:t>And, now, if we wanted the compiler to ensure that such-and-such a type did in fact inherit some behavior defined in trait </a:t>
            </a:r>
            <a:r>
              <a:rPr lang="en-US" i="1" dirty="0"/>
              <a:t>T</a:t>
            </a:r>
            <a:r>
              <a:rPr lang="en-US" dirty="0"/>
              <a:t>, we’d have to use a type constraint in the definition of a method such as:</a:t>
            </a:r>
          </a:p>
          <a:p>
            <a:endParaRPr lang="en-US" dirty="0"/>
          </a:p>
        </p:txBody>
      </p:sp>
    </p:spTree>
    <p:extLst>
      <p:ext uri="{BB962C8B-B14F-4D97-AF65-F5344CB8AC3E}">
        <p14:creationId xmlns:p14="http://schemas.microsoft.com/office/powerpoint/2010/main" val="3593536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A75AC-0FB7-A740-BA87-F7CA4E42F58B}"/>
              </a:ext>
            </a:extLst>
          </p:cNvPr>
          <p:cNvSpPr>
            <a:spLocks noGrp="1"/>
          </p:cNvSpPr>
          <p:nvPr>
            <p:ph type="title"/>
          </p:nvPr>
        </p:nvSpPr>
        <p:spPr/>
        <p:txBody>
          <a:bodyPr/>
          <a:lstStyle/>
          <a:p>
            <a:r>
              <a:rPr lang="en-US" dirty="0"/>
              <a:t>Doing it the O-O way</a:t>
            </a:r>
          </a:p>
        </p:txBody>
      </p:sp>
      <p:sp>
        <p:nvSpPr>
          <p:cNvPr id="3" name="Content Placeholder 2">
            <a:extLst>
              <a:ext uri="{FF2B5EF4-FFF2-40B4-BE49-F238E27FC236}">
                <a16:creationId xmlns:a16="http://schemas.microsoft.com/office/drawing/2014/main" id="{8944F1DA-F1F6-DF4F-8B48-EC3BC0985272}"/>
              </a:ext>
            </a:extLst>
          </p:cNvPr>
          <p:cNvSpPr>
            <a:spLocks noGrp="1"/>
          </p:cNvSpPr>
          <p:nvPr>
            <p:ph idx="1"/>
          </p:nvPr>
        </p:nvSpPr>
        <p:spPr/>
        <p:txBody>
          <a:bodyPr>
            <a:normAutofit fontScale="92500" lnSpcReduction="20000"/>
          </a:bodyPr>
          <a:lstStyle/>
          <a:p>
            <a:pPr marL="457200" lvl="1" indent="0">
              <a:buNone/>
            </a:pPr>
            <a:r>
              <a:rPr lang="en-US" b="1" dirty="0"/>
              <a:t>trait </a:t>
            </a:r>
            <a:r>
              <a:rPr lang="en-US" dirty="0" err="1"/>
              <a:t>ObjectOrientedShow</a:t>
            </a:r>
            <a:r>
              <a:rPr lang="en-US" dirty="0"/>
              <a:t> {</a:t>
            </a:r>
            <a:br>
              <a:rPr lang="en-US" dirty="0"/>
            </a:br>
            <a:r>
              <a:rPr lang="en-US" dirty="0"/>
              <a:t>  </a:t>
            </a:r>
            <a:r>
              <a:rPr lang="en-US" b="1" dirty="0"/>
              <a:t>def </a:t>
            </a:r>
            <a:r>
              <a:rPr lang="en-US" dirty="0"/>
              <a:t>show: String</a:t>
            </a:r>
            <a:br>
              <a:rPr lang="en-US" dirty="0"/>
            </a:br>
            <a:r>
              <a:rPr lang="en-US" dirty="0"/>
              <a:t>}</a:t>
            </a:r>
            <a:br>
              <a:rPr lang="en-US" dirty="0"/>
            </a:br>
            <a:r>
              <a:rPr lang="en-US" b="1" dirty="0"/>
              <a:t>object </a:t>
            </a:r>
            <a:r>
              <a:rPr lang="en-US" dirty="0"/>
              <a:t>Show {</a:t>
            </a:r>
            <a:br>
              <a:rPr lang="en-US" dirty="0"/>
            </a:br>
            <a:r>
              <a:rPr lang="en-US" dirty="0"/>
              <a:t>  </a:t>
            </a:r>
            <a:r>
              <a:rPr lang="en-US" b="1" dirty="0"/>
              <a:t>def </a:t>
            </a:r>
            <a:r>
              <a:rPr lang="en-US" dirty="0" err="1"/>
              <a:t>showSomething</a:t>
            </a:r>
            <a:r>
              <a:rPr lang="en-US" dirty="0"/>
              <a:t>[U &lt;: </a:t>
            </a:r>
            <a:r>
              <a:rPr lang="en-US" dirty="0" err="1"/>
              <a:t>ObjectOrientedShow</a:t>
            </a:r>
            <a:r>
              <a:rPr lang="en-US" dirty="0"/>
              <a:t>](u: U): String = </a:t>
            </a:r>
            <a:r>
              <a:rPr lang="en-US" dirty="0" err="1"/>
              <a:t>u.show</a:t>
            </a:r>
            <a:br>
              <a:rPr lang="en-US" dirty="0"/>
            </a:br>
            <a:r>
              <a:rPr lang="en-US" dirty="0"/>
              <a:t>}</a:t>
            </a:r>
          </a:p>
          <a:p>
            <a:r>
              <a:rPr lang="en-US" dirty="0"/>
              <a:t>Now, suppose we have two such traits…</a:t>
            </a:r>
          </a:p>
          <a:p>
            <a:pPr marL="457200" lvl="1" indent="0">
              <a:buNone/>
            </a:pPr>
            <a:r>
              <a:rPr lang="en-US" b="1" dirty="0"/>
              <a:t>trait </a:t>
            </a:r>
            <a:r>
              <a:rPr lang="en-US" dirty="0"/>
              <a:t>ObjectOrientedShow1 {</a:t>
            </a:r>
            <a:br>
              <a:rPr lang="en-US" dirty="0"/>
            </a:br>
            <a:r>
              <a:rPr lang="en-US" dirty="0"/>
              <a:t>  </a:t>
            </a:r>
            <a:r>
              <a:rPr lang="en-US" b="1" dirty="0"/>
              <a:t>def </a:t>
            </a:r>
            <a:r>
              <a:rPr lang="en-US" dirty="0"/>
              <a:t>show1: String</a:t>
            </a:r>
            <a:br>
              <a:rPr lang="en-US" dirty="0"/>
            </a:br>
            <a:r>
              <a:rPr lang="en-US" dirty="0"/>
              <a:t>}</a:t>
            </a:r>
            <a:br>
              <a:rPr lang="en-US" dirty="0"/>
            </a:br>
            <a:r>
              <a:rPr lang="en-US" b="1" dirty="0"/>
              <a:t>trait </a:t>
            </a:r>
            <a:r>
              <a:rPr lang="en-US" dirty="0"/>
              <a:t>ObjectOrientedShow2 {</a:t>
            </a:r>
            <a:br>
              <a:rPr lang="en-US" dirty="0"/>
            </a:br>
            <a:r>
              <a:rPr lang="en-US" dirty="0"/>
              <a:t>  </a:t>
            </a:r>
            <a:r>
              <a:rPr lang="en-US" b="1" dirty="0"/>
              <a:t>def </a:t>
            </a:r>
            <a:r>
              <a:rPr lang="en-US" dirty="0"/>
              <a:t>show2: String</a:t>
            </a:r>
            <a:br>
              <a:rPr lang="en-US" dirty="0"/>
            </a:br>
            <a:r>
              <a:rPr lang="en-US" dirty="0"/>
              <a:t>}</a:t>
            </a:r>
            <a:br>
              <a:rPr lang="en-US" dirty="0"/>
            </a:br>
            <a:r>
              <a:rPr lang="en-US" b="1" dirty="0"/>
              <a:t>object </a:t>
            </a:r>
            <a:r>
              <a:rPr lang="en-US" dirty="0"/>
              <a:t>Show {</a:t>
            </a:r>
            <a:br>
              <a:rPr lang="en-US" dirty="0"/>
            </a:br>
            <a:r>
              <a:rPr lang="en-US" dirty="0"/>
              <a:t>  </a:t>
            </a:r>
            <a:r>
              <a:rPr lang="en-US" b="1" dirty="0"/>
              <a:t>def </a:t>
            </a:r>
            <a:r>
              <a:rPr lang="en-US" dirty="0" err="1"/>
              <a:t>showSomething</a:t>
            </a:r>
            <a:r>
              <a:rPr lang="en-US" dirty="0"/>
              <a:t>[U &lt;: ObjectOrientedShow1 with ObjectOrientedShow2](u: U): String = u.show1 ++ u.show2</a:t>
            </a:r>
            <a:br>
              <a:rPr lang="en-US" dirty="0"/>
            </a:br>
            <a:r>
              <a:rPr lang="en-US" dirty="0"/>
              <a:t>}</a:t>
            </a:r>
          </a:p>
          <a:p>
            <a:pPr marL="457200" lvl="1" indent="0">
              <a:buNone/>
            </a:pPr>
            <a:endParaRPr lang="en-US" dirty="0"/>
          </a:p>
          <a:p>
            <a:endParaRPr lang="en-US" dirty="0"/>
          </a:p>
        </p:txBody>
      </p:sp>
    </p:spTree>
    <p:extLst>
      <p:ext uri="{BB962C8B-B14F-4D97-AF65-F5344CB8AC3E}">
        <p14:creationId xmlns:p14="http://schemas.microsoft.com/office/powerpoint/2010/main" val="3536425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DEE80-D4FD-5144-B756-E2979A7E06C4}"/>
              </a:ext>
            </a:extLst>
          </p:cNvPr>
          <p:cNvSpPr>
            <a:spLocks noGrp="1"/>
          </p:cNvSpPr>
          <p:nvPr>
            <p:ph type="title"/>
          </p:nvPr>
        </p:nvSpPr>
        <p:spPr/>
        <p:txBody>
          <a:bodyPr/>
          <a:lstStyle/>
          <a:p>
            <a:r>
              <a:rPr lang="en-US" dirty="0"/>
              <a:t>It’s beginning to get a bit messy</a:t>
            </a:r>
          </a:p>
        </p:txBody>
      </p:sp>
      <p:sp>
        <p:nvSpPr>
          <p:cNvPr id="3" name="Content Placeholder 2">
            <a:extLst>
              <a:ext uri="{FF2B5EF4-FFF2-40B4-BE49-F238E27FC236}">
                <a16:creationId xmlns:a16="http://schemas.microsoft.com/office/drawing/2014/main" id="{662C0C93-4355-B349-B114-15CC9FBB7B85}"/>
              </a:ext>
            </a:extLst>
          </p:cNvPr>
          <p:cNvSpPr>
            <a:spLocks noGrp="1"/>
          </p:cNvSpPr>
          <p:nvPr>
            <p:ph idx="1"/>
          </p:nvPr>
        </p:nvSpPr>
        <p:spPr/>
        <p:txBody>
          <a:bodyPr/>
          <a:lstStyle/>
          <a:p>
            <a:r>
              <a:rPr lang="en-US" dirty="0"/>
              <a:t>If you’ve ever tried to do this sort of thing (I have), you soon begin to run into all sorts of complications. This is especially true in Java where  inheritance is your only option.</a:t>
            </a:r>
          </a:p>
          <a:p>
            <a:r>
              <a:rPr lang="en-US" dirty="0"/>
              <a:t>Scala has a very powerful syntax for constraining these sorts of types—but it’s not for the faint of heart!</a:t>
            </a:r>
          </a:p>
          <a:p>
            <a:r>
              <a:rPr lang="en-US" dirty="0"/>
              <a:t>So, let’s give up on that idea (behavior through inheritance) and follow where type classes take us.</a:t>
            </a:r>
          </a:p>
        </p:txBody>
      </p:sp>
    </p:spTree>
    <p:extLst>
      <p:ext uri="{BB962C8B-B14F-4D97-AF65-F5344CB8AC3E}">
        <p14:creationId xmlns:p14="http://schemas.microsoft.com/office/powerpoint/2010/main" val="307896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C5F57-6735-CD45-94BC-33D095B4653A}"/>
              </a:ext>
            </a:extLst>
          </p:cNvPr>
          <p:cNvSpPr>
            <a:spLocks noGrp="1"/>
          </p:cNvSpPr>
          <p:nvPr>
            <p:ph type="title"/>
          </p:nvPr>
        </p:nvSpPr>
        <p:spPr/>
        <p:txBody>
          <a:bodyPr/>
          <a:lstStyle/>
          <a:p>
            <a:r>
              <a:rPr lang="en-US" dirty="0"/>
              <a:t>Let’s get this </a:t>
            </a:r>
            <a:r>
              <a:rPr lang="en-US" i="1" dirty="0"/>
              <a:t>Show</a:t>
            </a:r>
            <a:r>
              <a:rPr lang="en-US" dirty="0"/>
              <a:t> on the road</a:t>
            </a:r>
          </a:p>
        </p:txBody>
      </p:sp>
      <p:sp>
        <p:nvSpPr>
          <p:cNvPr id="3" name="Content Placeholder 2">
            <a:extLst>
              <a:ext uri="{FF2B5EF4-FFF2-40B4-BE49-F238E27FC236}">
                <a16:creationId xmlns:a16="http://schemas.microsoft.com/office/drawing/2014/main" id="{F7F13F78-1729-F54A-BDBC-E25062A1DD2D}"/>
              </a:ext>
            </a:extLst>
          </p:cNvPr>
          <p:cNvSpPr>
            <a:spLocks noGrp="1"/>
          </p:cNvSpPr>
          <p:nvPr>
            <p:ph idx="1"/>
          </p:nvPr>
        </p:nvSpPr>
        <p:spPr/>
        <p:txBody>
          <a:bodyPr>
            <a:normAutofit fontScale="92500" lnSpcReduction="10000"/>
          </a:bodyPr>
          <a:lstStyle/>
          <a:p>
            <a:r>
              <a:rPr lang="en-US" dirty="0"/>
              <a:t>Although you might imagine that it’s still really hard to know where to put (and what to name) the constructed type class members, in fact Scala (and </a:t>
            </a:r>
            <a:r>
              <a:rPr lang="en-US" dirty="0" err="1"/>
              <a:t>implicits</a:t>
            </a:r>
            <a:r>
              <a:rPr lang="en-US" dirty="0"/>
              <a:t>) make all of this really easy.</a:t>
            </a:r>
          </a:p>
          <a:p>
            <a:r>
              <a:rPr lang="en-US" dirty="0"/>
              <a:t>First, we do have a logical place where we can define all of these constructed types: it’s in the companion object for the trait.</a:t>
            </a:r>
          </a:p>
          <a:p>
            <a:pPr marL="457200" lvl="1" indent="0">
              <a:buNone/>
            </a:pPr>
            <a:r>
              <a:rPr lang="en-US" b="1" dirty="0"/>
              <a:t>object </a:t>
            </a:r>
            <a:r>
              <a:rPr lang="en-US" dirty="0"/>
              <a:t>Show {</a:t>
            </a:r>
            <a:br>
              <a:rPr lang="en-US" dirty="0"/>
            </a:br>
            <a:r>
              <a:rPr lang="en-US" dirty="0"/>
              <a:t>  </a:t>
            </a:r>
            <a:r>
              <a:rPr lang="en-US" b="1" dirty="0" err="1"/>
              <a:t>val</a:t>
            </a:r>
            <a:r>
              <a:rPr lang="en-US" b="1" dirty="0"/>
              <a:t> </a:t>
            </a:r>
            <a:r>
              <a:rPr lang="en-US" dirty="0" err="1"/>
              <a:t>showInt</a:t>
            </a:r>
            <a:r>
              <a:rPr lang="en-US" dirty="0"/>
              <a:t>: Show[Int] = new</a:t>
            </a:r>
            <a:r>
              <a:rPr lang="en-US" b="1" dirty="0"/>
              <a:t> </a:t>
            </a:r>
            <a:r>
              <a:rPr lang="en-US" dirty="0"/>
              <a:t>Show[Int] {</a:t>
            </a:r>
            <a:br>
              <a:rPr lang="en-US" dirty="0"/>
            </a:br>
            <a:r>
              <a:rPr lang="en-US" dirty="0"/>
              <a:t>      </a:t>
            </a:r>
            <a:r>
              <a:rPr lang="en-US" b="1" dirty="0"/>
              <a:t>def </a:t>
            </a:r>
            <a:r>
              <a:rPr lang="en-US" dirty="0"/>
              <a:t>show(int: Int): String = </a:t>
            </a:r>
            <a:r>
              <a:rPr lang="en-US" dirty="0" err="1"/>
              <a:t>s</a:t>
            </a:r>
            <a:r>
              <a:rPr lang="en-US" b="1" dirty="0" err="1"/>
              <a:t>"</a:t>
            </a:r>
            <a:r>
              <a:rPr lang="en-US" dirty="0" err="1"/>
              <a:t>int</a:t>
            </a:r>
            <a:r>
              <a:rPr lang="en-US" b="1" dirty="0"/>
              <a:t> </a:t>
            </a:r>
            <a:r>
              <a:rPr lang="en-US" dirty="0"/>
              <a:t>$int</a:t>
            </a:r>
            <a:r>
              <a:rPr lang="en-US" b="1" dirty="0"/>
              <a:t>"</a:t>
            </a:r>
            <a:br>
              <a:rPr lang="en-US" b="1" dirty="0"/>
            </a:br>
            <a:r>
              <a:rPr lang="en-US" b="1" dirty="0"/>
              <a:t>    </a:t>
            </a:r>
            <a:r>
              <a:rPr lang="en-US" dirty="0"/>
              <a:t>}</a:t>
            </a:r>
            <a:br>
              <a:rPr lang="en-US" dirty="0"/>
            </a:br>
            <a:r>
              <a:rPr lang="en-US" dirty="0"/>
              <a:t>}</a:t>
            </a:r>
          </a:p>
          <a:p>
            <a:r>
              <a:rPr lang="en-US" dirty="0"/>
              <a:t>And we </a:t>
            </a:r>
            <a:r>
              <a:rPr lang="en-US" i="1" dirty="0"/>
              <a:t>could</a:t>
            </a:r>
            <a:r>
              <a:rPr lang="en-US" dirty="0"/>
              <a:t> use it as follows:</a:t>
            </a:r>
          </a:p>
          <a:p>
            <a:pPr marL="457200" lvl="1" indent="0">
              <a:buNone/>
            </a:pPr>
            <a:r>
              <a:rPr lang="en-US" dirty="0" err="1">
                <a:effectLst/>
              </a:rPr>
              <a:t>println</a:t>
            </a:r>
            <a:r>
              <a:rPr lang="en-US" dirty="0"/>
              <a:t>(</a:t>
            </a:r>
            <a:r>
              <a:rPr lang="en-US" dirty="0" err="1"/>
              <a:t>Show.showInt.show</a:t>
            </a:r>
            <a:r>
              <a:rPr lang="en-US" dirty="0"/>
              <a:t>(42))</a:t>
            </a:r>
          </a:p>
        </p:txBody>
      </p:sp>
    </p:spTree>
    <p:extLst>
      <p:ext uri="{BB962C8B-B14F-4D97-AF65-F5344CB8AC3E}">
        <p14:creationId xmlns:p14="http://schemas.microsoft.com/office/powerpoint/2010/main" val="2214237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A365D-D290-EA4D-9EDF-5941E7133B9B}"/>
              </a:ext>
            </a:extLst>
          </p:cNvPr>
          <p:cNvSpPr>
            <a:spLocks noGrp="1"/>
          </p:cNvSpPr>
          <p:nvPr>
            <p:ph type="title"/>
          </p:nvPr>
        </p:nvSpPr>
        <p:spPr/>
        <p:txBody>
          <a:bodyPr/>
          <a:lstStyle/>
          <a:p>
            <a:r>
              <a:rPr lang="en-US" dirty="0"/>
              <a:t>But, Scala makes it much easier/more elegant</a:t>
            </a:r>
          </a:p>
        </p:txBody>
      </p:sp>
      <p:sp>
        <p:nvSpPr>
          <p:cNvPr id="3" name="Content Placeholder 2">
            <a:extLst>
              <a:ext uri="{FF2B5EF4-FFF2-40B4-BE49-F238E27FC236}">
                <a16:creationId xmlns:a16="http://schemas.microsoft.com/office/drawing/2014/main" id="{C3BA47E7-3832-F24C-B3AC-5E710A4BB0DC}"/>
              </a:ext>
            </a:extLst>
          </p:cNvPr>
          <p:cNvSpPr>
            <a:spLocks noGrp="1"/>
          </p:cNvSpPr>
          <p:nvPr>
            <p:ph idx="1"/>
          </p:nvPr>
        </p:nvSpPr>
        <p:spPr/>
        <p:txBody>
          <a:bodyPr/>
          <a:lstStyle/>
          <a:p>
            <a:r>
              <a:rPr lang="en-US" dirty="0"/>
              <a:t>Recall that, if we want to apply the common behavior of the type class, e.g. in the case of </a:t>
            </a:r>
            <a:r>
              <a:rPr lang="en-US" i="1" dirty="0"/>
              <a:t>Show[T]</a:t>
            </a:r>
            <a:r>
              <a:rPr lang="en-US" dirty="0"/>
              <a:t>, we want to invoke </a:t>
            </a:r>
            <a:r>
              <a:rPr lang="en-US" i="1" dirty="0"/>
              <a:t>show(t), </a:t>
            </a:r>
            <a:r>
              <a:rPr lang="en-US" dirty="0"/>
              <a:t>then we don’t need to construct a new instance of, say, </a:t>
            </a:r>
            <a:r>
              <a:rPr lang="en-US" i="1" dirty="0"/>
              <a:t>Show[Int]</a:t>
            </a:r>
            <a:r>
              <a:rPr lang="en-US" dirty="0"/>
              <a:t>. Because there are no instance variables, one singleton object suffices.</a:t>
            </a:r>
          </a:p>
          <a:p>
            <a:r>
              <a:rPr lang="en-US" dirty="0"/>
              <a:t>Great. Now, what’s the easiest way of introducing a singleton instance of a particular type, in this case </a:t>
            </a:r>
            <a:r>
              <a:rPr lang="en-US" i="1" dirty="0"/>
              <a:t>Show[Int]</a:t>
            </a:r>
            <a:r>
              <a:rPr lang="en-US" dirty="0"/>
              <a:t>—or</a:t>
            </a:r>
            <a:r>
              <a:rPr lang="en-US" i="1" dirty="0"/>
              <a:t> T[X], </a:t>
            </a:r>
            <a:r>
              <a:rPr lang="en-US" dirty="0"/>
              <a:t>that is, essentially, global?</a:t>
            </a:r>
          </a:p>
          <a:p>
            <a:r>
              <a:rPr lang="en-US" dirty="0"/>
              <a:t>Make it </a:t>
            </a:r>
            <a:r>
              <a:rPr lang="en-US" i="1" dirty="0"/>
              <a:t>implicit</a:t>
            </a:r>
            <a:r>
              <a:rPr lang="en-US" dirty="0"/>
              <a:t> and put it in the companion object of either </a:t>
            </a:r>
            <a:r>
              <a:rPr lang="en-US" i="1" dirty="0"/>
              <a:t>T</a:t>
            </a:r>
            <a:r>
              <a:rPr lang="en-US" dirty="0"/>
              <a:t> or </a:t>
            </a:r>
            <a:r>
              <a:rPr lang="en-US" i="1" dirty="0"/>
              <a:t>X</a:t>
            </a:r>
            <a:r>
              <a:rPr lang="en-US" dirty="0"/>
              <a:t>, e.g. </a:t>
            </a:r>
            <a:r>
              <a:rPr lang="en-US" i="1" dirty="0"/>
              <a:t>Show</a:t>
            </a:r>
            <a:r>
              <a:rPr lang="en-US" dirty="0"/>
              <a:t> or </a:t>
            </a:r>
            <a:r>
              <a:rPr lang="en-US" i="1" dirty="0"/>
              <a:t>Int*</a:t>
            </a:r>
            <a:r>
              <a:rPr lang="en-US" dirty="0"/>
              <a:t>. The compiler will find it for us </a:t>
            </a:r>
            <a:r>
              <a:rPr lang="en-US" dirty="0">
                <a:sym typeface="Wingdings" pitchFamily="2" charset="2"/>
              </a:rPr>
              <a:t></a:t>
            </a:r>
          </a:p>
          <a:p>
            <a:r>
              <a:rPr lang="en-US" dirty="0">
                <a:sym typeface="Wingdings" pitchFamily="2" charset="2"/>
              </a:rPr>
              <a:t>Awesome!</a:t>
            </a:r>
          </a:p>
        </p:txBody>
      </p:sp>
      <p:sp>
        <p:nvSpPr>
          <p:cNvPr id="4" name="TextBox 3">
            <a:extLst>
              <a:ext uri="{FF2B5EF4-FFF2-40B4-BE49-F238E27FC236}">
                <a16:creationId xmlns:a16="http://schemas.microsoft.com/office/drawing/2014/main" id="{648B7789-C8EA-A84C-9729-E4F7878F517A}"/>
              </a:ext>
            </a:extLst>
          </p:cNvPr>
          <p:cNvSpPr txBox="1"/>
          <p:nvPr/>
        </p:nvSpPr>
        <p:spPr>
          <a:xfrm>
            <a:off x="7746715" y="6328881"/>
            <a:ext cx="3277456" cy="369332"/>
          </a:xfrm>
          <a:prstGeom prst="rect">
            <a:avLst/>
          </a:prstGeom>
          <a:noFill/>
        </p:spPr>
        <p:txBody>
          <a:bodyPr wrap="square" rtlCol="0">
            <a:spAutoFit/>
          </a:bodyPr>
          <a:lstStyle/>
          <a:p>
            <a:r>
              <a:rPr lang="en-US" dirty="0"/>
              <a:t>* obviously, we can’t put it in </a:t>
            </a:r>
            <a:r>
              <a:rPr lang="en-US" i="1" dirty="0"/>
              <a:t>Int</a:t>
            </a:r>
          </a:p>
        </p:txBody>
      </p:sp>
    </p:spTree>
    <p:extLst>
      <p:ext uri="{BB962C8B-B14F-4D97-AF65-F5344CB8AC3E}">
        <p14:creationId xmlns:p14="http://schemas.microsoft.com/office/powerpoint/2010/main" val="3658668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29784-8C2E-3A46-8F78-174300AAE4BD}"/>
              </a:ext>
            </a:extLst>
          </p:cNvPr>
          <p:cNvSpPr>
            <a:spLocks noGrp="1"/>
          </p:cNvSpPr>
          <p:nvPr>
            <p:ph type="title"/>
          </p:nvPr>
        </p:nvSpPr>
        <p:spPr/>
        <p:txBody>
          <a:bodyPr/>
          <a:lstStyle/>
          <a:p>
            <a:r>
              <a:rPr lang="en-US" dirty="0"/>
              <a:t>And that’s not all!</a:t>
            </a:r>
          </a:p>
        </p:txBody>
      </p:sp>
      <p:sp>
        <p:nvSpPr>
          <p:cNvPr id="3" name="Content Placeholder 2">
            <a:extLst>
              <a:ext uri="{FF2B5EF4-FFF2-40B4-BE49-F238E27FC236}">
                <a16:creationId xmlns:a16="http://schemas.microsoft.com/office/drawing/2014/main" id="{FF936E6D-3351-4541-B28E-5FF510343FBC}"/>
              </a:ext>
            </a:extLst>
          </p:cNvPr>
          <p:cNvSpPr>
            <a:spLocks noGrp="1"/>
          </p:cNvSpPr>
          <p:nvPr>
            <p:ph idx="1"/>
          </p:nvPr>
        </p:nvSpPr>
        <p:spPr/>
        <p:txBody>
          <a:bodyPr>
            <a:normAutofit lnSpcReduction="10000"/>
          </a:bodyPr>
          <a:lstStyle/>
          <a:p>
            <a:r>
              <a:rPr lang="en-US" dirty="0"/>
              <a:t>There is a bit of syntactic sugar that makes it even easier.</a:t>
            </a:r>
          </a:p>
          <a:p>
            <a:r>
              <a:rPr lang="en-US" dirty="0"/>
              <a:t>So, if we want to be able always to show a value in a class or method, we can simply add a “context bound” (strange name!) to the declaration of a parametric type:</a:t>
            </a:r>
          </a:p>
          <a:p>
            <a:pPr marL="914400" lvl="2" indent="0">
              <a:buNone/>
            </a:pPr>
            <a:r>
              <a:rPr lang="en-US" b="1" dirty="0"/>
              <a:t>case class </a:t>
            </a:r>
            <a:r>
              <a:rPr lang="en-US" dirty="0"/>
              <a:t>Node[T: Show](t: T) {</a:t>
            </a:r>
            <a:br>
              <a:rPr lang="en-US" dirty="0"/>
            </a:br>
            <a:r>
              <a:rPr lang="en-US" dirty="0"/>
              <a:t>  </a:t>
            </a:r>
            <a:r>
              <a:rPr lang="en-US" b="1" dirty="0"/>
              <a:t>def </a:t>
            </a:r>
            <a:r>
              <a:rPr lang="en-US" dirty="0" err="1"/>
              <a:t>showNode</a:t>
            </a:r>
            <a:r>
              <a:rPr lang="en-US" dirty="0"/>
              <a:t>: String = </a:t>
            </a:r>
            <a:r>
              <a:rPr lang="en-US" i="1" dirty="0">
                <a:effectLst/>
              </a:rPr>
              <a:t>implicitly</a:t>
            </a:r>
            <a:r>
              <a:rPr lang="en-US" dirty="0"/>
              <a:t>[Show[T]].show(t) </a:t>
            </a:r>
            <a:br>
              <a:rPr lang="en-US" dirty="0"/>
            </a:br>
            <a:r>
              <a:rPr lang="en-US" dirty="0"/>
              <a:t>} </a:t>
            </a:r>
          </a:p>
          <a:p>
            <a:r>
              <a:rPr lang="en-US" dirty="0"/>
              <a:t>The context bound essentially forces the compiler to look for an </a:t>
            </a:r>
            <a:r>
              <a:rPr lang="en-US" i="1" dirty="0"/>
              <a:t>implicit</a:t>
            </a:r>
            <a:r>
              <a:rPr lang="en-US" dirty="0"/>
              <a:t> value of </a:t>
            </a:r>
            <a:r>
              <a:rPr lang="en-US" i="1" dirty="0"/>
              <a:t>Show[T]</a:t>
            </a:r>
            <a:r>
              <a:rPr lang="en-US" dirty="0"/>
              <a:t>.</a:t>
            </a:r>
          </a:p>
          <a:p>
            <a:r>
              <a:rPr lang="en-US" dirty="0"/>
              <a:t>Another nice thing: you can have </a:t>
            </a:r>
            <a:r>
              <a:rPr lang="en-US" i="1" dirty="0"/>
              <a:t>T</a:t>
            </a:r>
            <a:r>
              <a:rPr lang="en-US" dirty="0"/>
              <a:t> conform to as many context bounds as you like.</a:t>
            </a:r>
          </a:p>
          <a:p>
            <a:pPr lvl="1"/>
            <a:endParaRPr lang="en-US" dirty="0"/>
          </a:p>
        </p:txBody>
      </p:sp>
    </p:spTree>
    <p:extLst>
      <p:ext uri="{BB962C8B-B14F-4D97-AF65-F5344CB8AC3E}">
        <p14:creationId xmlns:p14="http://schemas.microsoft.com/office/powerpoint/2010/main" val="3573732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B26C1-F660-0347-84E6-12C1419768A3}"/>
              </a:ext>
            </a:extLst>
          </p:cNvPr>
          <p:cNvSpPr>
            <a:spLocks noGrp="1"/>
          </p:cNvSpPr>
          <p:nvPr>
            <p:ph type="title"/>
          </p:nvPr>
        </p:nvSpPr>
        <p:spPr/>
        <p:txBody>
          <a:bodyPr/>
          <a:lstStyle/>
          <a:p>
            <a:r>
              <a:rPr lang="en-US" dirty="0"/>
              <a:t>More on Context Bounds</a:t>
            </a:r>
          </a:p>
        </p:txBody>
      </p:sp>
      <p:sp>
        <p:nvSpPr>
          <p:cNvPr id="3" name="Content Placeholder 2">
            <a:extLst>
              <a:ext uri="{FF2B5EF4-FFF2-40B4-BE49-F238E27FC236}">
                <a16:creationId xmlns:a16="http://schemas.microsoft.com/office/drawing/2014/main" id="{66A7229B-3F0E-134B-9879-BA3790B5CF80}"/>
              </a:ext>
            </a:extLst>
          </p:cNvPr>
          <p:cNvSpPr>
            <a:spLocks noGrp="1"/>
          </p:cNvSpPr>
          <p:nvPr>
            <p:ph idx="1"/>
          </p:nvPr>
        </p:nvSpPr>
        <p:spPr/>
        <p:txBody>
          <a:bodyPr>
            <a:normAutofit/>
          </a:bodyPr>
          <a:lstStyle/>
          <a:p>
            <a:r>
              <a:rPr lang="en-US" dirty="0"/>
              <a:t>Let’s say that we have a method which will take an </a:t>
            </a:r>
            <a:r>
              <a:rPr lang="en-US" i="1" dirty="0"/>
              <a:t>Int</a:t>
            </a:r>
            <a:r>
              <a:rPr lang="en-US" dirty="0"/>
              <a:t> and return some “numeric” type </a:t>
            </a:r>
            <a:r>
              <a:rPr lang="en-US" i="1" dirty="0"/>
              <a:t>T</a:t>
            </a:r>
            <a:r>
              <a:rPr lang="en-US" dirty="0"/>
              <a:t>:</a:t>
            </a:r>
          </a:p>
          <a:p>
            <a:pPr lvl="1"/>
            <a:r>
              <a:rPr lang="en-US" b="1" dirty="0"/>
              <a:t>def </a:t>
            </a:r>
            <a:r>
              <a:rPr lang="en-US" dirty="0" err="1"/>
              <a:t>intToT</a:t>
            </a:r>
            <a:r>
              <a:rPr lang="en-US" dirty="0"/>
              <a:t>[T: Numeric](x: Int): T = </a:t>
            </a:r>
            <a:r>
              <a:rPr lang="en-US" i="1" dirty="0"/>
              <a:t>implicitly</a:t>
            </a:r>
            <a:r>
              <a:rPr lang="en-US" dirty="0"/>
              <a:t>[Numeric[T]].</a:t>
            </a:r>
            <a:r>
              <a:rPr lang="en-US" dirty="0" err="1"/>
              <a:t>fromInt</a:t>
            </a:r>
            <a:r>
              <a:rPr lang="en-US" dirty="0"/>
              <a:t>(x)</a:t>
            </a:r>
          </a:p>
          <a:p>
            <a:r>
              <a:rPr lang="en-US" dirty="0"/>
              <a:t>This is exactly equivalent (after </a:t>
            </a:r>
            <a:r>
              <a:rPr lang="en-US" dirty="0" err="1"/>
              <a:t>desugaring</a:t>
            </a:r>
            <a:r>
              <a:rPr lang="en-US" dirty="0"/>
              <a:t>) to:</a:t>
            </a:r>
          </a:p>
          <a:p>
            <a:pPr lvl="1"/>
            <a:r>
              <a:rPr lang="en-US" b="1" dirty="0"/>
              <a:t>def </a:t>
            </a:r>
            <a:r>
              <a:rPr lang="en-US" dirty="0" err="1"/>
              <a:t>intToT</a:t>
            </a:r>
            <a:r>
              <a:rPr lang="en-US" dirty="0"/>
              <a:t>[T](x: Int)(</a:t>
            </a:r>
            <a:r>
              <a:rPr lang="en-US" b="1" dirty="0"/>
              <a:t>implicit </a:t>
            </a:r>
            <a:r>
              <a:rPr lang="en-US" dirty="0" err="1"/>
              <a:t>ev</a:t>
            </a:r>
            <a:r>
              <a:rPr lang="en-US" dirty="0"/>
              <a:t>: Numeric[T]): T = </a:t>
            </a:r>
            <a:r>
              <a:rPr lang="en-US" i="1" dirty="0"/>
              <a:t>implicitly</a:t>
            </a:r>
            <a:r>
              <a:rPr lang="en-US" dirty="0"/>
              <a:t>[Numeric[T]].</a:t>
            </a:r>
            <a:r>
              <a:rPr lang="en-US" dirty="0" err="1"/>
              <a:t>fromInt</a:t>
            </a:r>
            <a:r>
              <a:rPr lang="en-US" dirty="0"/>
              <a:t>(x)</a:t>
            </a:r>
          </a:p>
          <a:p>
            <a:r>
              <a:rPr lang="en-US" dirty="0"/>
              <a:t>Or:</a:t>
            </a:r>
          </a:p>
          <a:p>
            <a:pPr lvl="1"/>
            <a:r>
              <a:rPr lang="en-US" b="1" dirty="0"/>
              <a:t>def </a:t>
            </a:r>
            <a:r>
              <a:rPr lang="en-US" dirty="0" err="1"/>
              <a:t>intToT</a:t>
            </a:r>
            <a:r>
              <a:rPr lang="en-US" dirty="0"/>
              <a:t>[T](x: Int)(</a:t>
            </a:r>
            <a:r>
              <a:rPr lang="en-US" b="1" dirty="0"/>
              <a:t>implicit </a:t>
            </a:r>
            <a:r>
              <a:rPr lang="en-US" dirty="0" err="1"/>
              <a:t>ev</a:t>
            </a:r>
            <a:r>
              <a:rPr lang="en-US" dirty="0"/>
              <a:t>: Numeric[T]): T = </a:t>
            </a:r>
            <a:r>
              <a:rPr lang="en-US" i="1" dirty="0" err="1"/>
              <a:t>ev.</a:t>
            </a:r>
            <a:r>
              <a:rPr lang="en-US" dirty="0" err="1"/>
              <a:t>fromInt</a:t>
            </a:r>
            <a:r>
              <a:rPr lang="en-US" dirty="0"/>
              <a:t>(x)</a:t>
            </a:r>
            <a:br>
              <a:rPr lang="en-US" dirty="0"/>
            </a:br>
            <a:br>
              <a:rPr lang="en-US" dirty="0"/>
            </a:br>
            <a:endParaRPr lang="en-US" dirty="0"/>
          </a:p>
        </p:txBody>
      </p:sp>
    </p:spTree>
    <p:extLst>
      <p:ext uri="{BB962C8B-B14F-4D97-AF65-F5344CB8AC3E}">
        <p14:creationId xmlns:p14="http://schemas.microsoft.com/office/powerpoint/2010/main" val="815929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B26C1-F660-0347-84E6-12C1419768A3}"/>
              </a:ext>
            </a:extLst>
          </p:cNvPr>
          <p:cNvSpPr>
            <a:spLocks noGrp="1"/>
          </p:cNvSpPr>
          <p:nvPr>
            <p:ph type="title"/>
          </p:nvPr>
        </p:nvSpPr>
        <p:spPr/>
        <p:txBody>
          <a:bodyPr/>
          <a:lstStyle/>
          <a:p>
            <a:r>
              <a:rPr lang="en-US" dirty="0"/>
              <a:t>More on Context Bounds (part two)</a:t>
            </a:r>
          </a:p>
        </p:txBody>
      </p:sp>
      <p:sp>
        <p:nvSpPr>
          <p:cNvPr id="3" name="Content Placeholder 2">
            <a:extLst>
              <a:ext uri="{FF2B5EF4-FFF2-40B4-BE49-F238E27FC236}">
                <a16:creationId xmlns:a16="http://schemas.microsoft.com/office/drawing/2014/main" id="{66A7229B-3F0E-134B-9879-BA3790B5CF80}"/>
              </a:ext>
            </a:extLst>
          </p:cNvPr>
          <p:cNvSpPr>
            <a:spLocks noGrp="1"/>
          </p:cNvSpPr>
          <p:nvPr>
            <p:ph idx="1"/>
          </p:nvPr>
        </p:nvSpPr>
        <p:spPr>
          <a:xfrm>
            <a:off x="838200" y="1540565"/>
            <a:ext cx="10515600" cy="4636398"/>
          </a:xfrm>
        </p:spPr>
        <p:txBody>
          <a:bodyPr>
            <a:normAutofit/>
          </a:bodyPr>
          <a:lstStyle/>
          <a:p>
            <a:r>
              <a:rPr lang="en-US" dirty="0"/>
              <a:t>But what if our type </a:t>
            </a:r>
            <a:r>
              <a:rPr lang="en-US" i="1" dirty="0"/>
              <a:t>T</a:t>
            </a:r>
            <a:r>
              <a:rPr lang="en-US" dirty="0"/>
              <a:t> ”has” more than one type class?</a:t>
            </a:r>
          </a:p>
          <a:p>
            <a:r>
              <a:rPr lang="en-US" dirty="0"/>
              <a:t>No problem (you can have as many as you like):</a:t>
            </a:r>
          </a:p>
          <a:p>
            <a:pPr lvl="1"/>
            <a:r>
              <a:rPr lang="en-US" b="1" dirty="0"/>
              <a:t>def </a:t>
            </a:r>
            <a:r>
              <a:rPr lang="en-US" dirty="0" err="1"/>
              <a:t>showIntAsT</a:t>
            </a:r>
            <a:r>
              <a:rPr lang="en-US" dirty="0"/>
              <a:t>[T: Numeric : Show](x: Int): String = </a:t>
            </a:r>
            <a:r>
              <a:rPr lang="en-US" i="1" dirty="0"/>
              <a:t>implicitly</a:t>
            </a:r>
            <a:r>
              <a:rPr lang="en-US" dirty="0"/>
              <a:t>[Show[T]].show(</a:t>
            </a:r>
            <a:r>
              <a:rPr lang="en-US" i="1" dirty="0"/>
              <a:t>implicitly</a:t>
            </a:r>
            <a:r>
              <a:rPr lang="en-US" dirty="0"/>
              <a:t>[Numeric[T]].</a:t>
            </a:r>
            <a:r>
              <a:rPr lang="en-US" dirty="0" err="1"/>
              <a:t>fromInt</a:t>
            </a:r>
            <a:r>
              <a:rPr lang="en-US" dirty="0"/>
              <a:t>(x))</a:t>
            </a:r>
          </a:p>
          <a:p>
            <a:pPr lvl="1"/>
            <a:endParaRPr lang="en-US" dirty="0"/>
          </a:p>
          <a:p>
            <a:r>
              <a:rPr lang="en-US" dirty="0"/>
              <a:t>Here’s an example from a Monte Carlo Tree Search program:</a:t>
            </a:r>
          </a:p>
          <a:p>
            <a:pPr lvl="1"/>
            <a:r>
              <a:rPr lang="en-US" b="1" dirty="0"/>
              <a:t>abstract class </a:t>
            </a:r>
            <a:r>
              <a:rPr lang="en-US" dirty="0" err="1"/>
              <a:t>ExpandingNode</a:t>
            </a:r>
            <a:r>
              <a:rPr lang="en-US" dirty="0"/>
              <a:t>[T: Expandable : </a:t>
            </a:r>
            <a:r>
              <a:rPr lang="en-US" dirty="0" err="1"/>
              <a:t>GoalDriven</a:t>
            </a:r>
            <a:r>
              <a:rPr lang="en-US" dirty="0"/>
              <a:t> : Ordering : </a:t>
            </a:r>
            <a:r>
              <a:rPr lang="en-US" dirty="0" err="1"/>
              <a:t>Loggable</a:t>
            </a:r>
            <a:r>
              <a:rPr lang="en-US" dirty="0"/>
              <a:t>]</a:t>
            </a:r>
          </a:p>
          <a:p>
            <a:endParaRPr lang="en-US" dirty="0"/>
          </a:p>
        </p:txBody>
      </p:sp>
    </p:spTree>
    <p:extLst>
      <p:ext uri="{BB962C8B-B14F-4D97-AF65-F5344CB8AC3E}">
        <p14:creationId xmlns:p14="http://schemas.microsoft.com/office/powerpoint/2010/main" val="2011807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B26C1-F660-0347-84E6-12C1419768A3}"/>
              </a:ext>
            </a:extLst>
          </p:cNvPr>
          <p:cNvSpPr>
            <a:spLocks noGrp="1"/>
          </p:cNvSpPr>
          <p:nvPr>
            <p:ph type="title"/>
          </p:nvPr>
        </p:nvSpPr>
        <p:spPr/>
        <p:txBody>
          <a:bodyPr/>
          <a:lstStyle/>
          <a:p>
            <a:r>
              <a:rPr lang="en-US" dirty="0"/>
              <a:t>Type classes with more than one parametric type?</a:t>
            </a:r>
          </a:p>
        </p:txBody>
      </p:sp>
      <p:sp>
        <p:nvSpPr>
          <p:cNvPr id="3" name="Content Placeholder 2">
            <a:extLst>
              <a:ext uri="{FF2B5EF4-FFF2-40B4-BE49-F238E27FC236}">
                <a16:creationId xmlns:a16="http://schemas.microsoft.com/office/drawing/2014/main" id="{66A7229B-3F0E-134B-9879-BA3790B5CF80}"/>
              </a:ext>
            </a:extLst>
          </p:cNvPr>
          <p:cNvSpPr>
            <a:spLocks noGrp="1"/>
          </p:cNvSpPr>
          <p:nvPr>
            <p:ph idx="1"/>
          </p:nvPr>
        </p:nvSpPr>
        <p:spPr>
          <a:xfrm>
            <a:off x="838200" y="2226365"/>
            <a:ext cx="10515600" cy="3950598"/>
          </a:xfrm>
        </p:spPr>
        <p:txBody>
          <a:bodyPr>
            <a:normAutofit fontScale="92500" lnSpcReduction="20000"/>
          </a:bodyPr>
          <a:lstStyle/>
          <a:p>
            <a:r>
              <a:rPr lang="en-US" dirty="0"/>
              <a:t>But what if a trait takes more than one parametric type? Can we still use it as a kind of type class?</a:t>
            </a:r>
          </a:p>
          <a:p>
            <a:r>
              <a:rPr lang="en-US" dirty="0"/>
              <a:t>No problem (but we won’t be able to use a Context Bound):</a:t>
            </a:r>
          </a:p>
          <a:p>
            <a:pPr lvl="1"/>
            <a:r>
              <a:rPr lang="en-US" b="1" dirty="0"/>
              <a:t>trait </a:t>
            </a:r>
            <a:r>
              <a:rPr lang="en-US" dirty="0"/>
              <a:t>TypeClass2[T, U] {</a:t>
            </a:r>
            <a:br>
              <a:rPr lang="en-US" dirty="0"/>
            </a:br>
            <a:r>
              <a:rPr lang="en-US" dirty="0"/>
              <a:t>  </a:t>
            </a:r>
            <a:r>
              <a:rPr lang="en-US" b="1" dirty="0"/>
              <a:t>def </a:t>
            </a:r>
            <a:r>
              <a:rPr lang="en-US" dirty="0" err="1"/>
              <a:t>tToU</a:t>
            </a:r>
            <a:r>
              <a:rPr lang="en-US" dirty="0"/>
              <a:t>(t: T): U</a:t>
            </a:r>
            <a:br>
              <a:rPr lang="en-US" dirty="0"/>
            </a:br>
            <a:r>
              <a:rPr lang="en-US" dirty="0"/>
              <a:t>}</a:t>
            </a:r>
          </a:p>
          <a:p>
            <a:pPr lvl="1"/>
            <a:r>
              <a:rPr lang="en-US" b="1" dirty="0"/>
              <a:t>case class </a:t>
            </a:r>
            <a:r>
              <a:rPr lang="en-US" dirty="0"/>
              <a:t>Y[T, U]()(</a:t>
            </a:r>
            <a:r>
              <a:rPr lang="en-US" b="1" dirty="0"/>
              <a:t>implicit </a:t>
            </a:r>
            <a:r>
              <a:rPr lang="en-US" dirty="0" err="1"/>
              <a:t>ev</a:t>
            </a:r>
            <a:r>
              <a:rPr lang="en-US" dirty="0"/>
              <a:t>: TypeClass2[T, U]) {</a:t>
            </a:r>
            <a:br>
              <a:rPr lang="en-US" dirty="0"/>
            </a:br>
            <a:r>
              <a:rPr lang="en-US" dirty="0"/>
              <a:t>  </a:t>
            </a:r>
            <a:r>
              <a:rPr lang="en-US" b="1" dirty="0"/>
              <a:t>def </a:t>
            </a:r>
            <a:r>
              <a:rPr lang="en-US" dirty="0"/>
              <a:t>z(t: T): U = </a:t>
            </a:r>
            <a:r>
              <a:rPr lang="en-US" dirty="0" err="1"/>
              <a:t>ev.tToU</a:t>
            </a:r>
            <a:r>
              <a:rPr lang="en-US" dirty="0"/>
              <a:t>(t)</a:t>
            </a:r>
            <a:br>
              <a:rPr lang="en-US" dirty="0"/>
            </a:br>
            <a:r>
              <a:rPr lang="en-US" dirty="0"/>
              <a:t>}</a:t>
            </a:r>
          </a:p>
          <a:p>
            <a:pPr lvl="1"/>
            <a:r>
              <a:rPr lang="en-US" b="1" dirty="0"/>
              <a:t>implicit object </a:t>
            </a:r>
            <a:r>
              <a:rPr lang="en-US" dirty="0"/>
              <a:t>TypeClass2StringInt </a:t>
            </a:r>
            <a:r>
              <a:rPr lang="en-US" b="1" dirty="0"/>
              <a:t>extends </a:t>
            </a:r>
            <a:r>
              <a:rPr lang="en-US" dirty="0"/>
              <a:t>TypeClass2[String, Int] {</a:t>
            </a:r>
            <a:br>
              <a:rPr lang="en-US" dirty="0"/>
            </a:br>
            <a:r>
              <a:rPr lang="en-US" dirty="0"/>
              <a:t>  </a:t>
            </a:r>
            <a:r>
              <a:rPr lang="en-US" b="1" dirty="0"/>
              <a:t>def </a:t>
            </a:r>
            <a:r>
              <a:rPr lang="en-US" dirty="0" err="1"/>
              <a:t>tToU</a:t>
            </a:r>
            <a:r>
              <a:rPr lang="en-US" dirty="0"/>
              <a:t>(t: String): Int = </a:t>
            </a:r>
            <a:r>
              <a:rPr lang="en-US" dirty="0" err="1"/>
              <a:t>t.toInt</a:t>
            </a:r>
            <a:br>
              <a:rPr lang="en-US" dirty="0"/>
            </a:br>
            <a:r>
              <a:rPr lang="en-US" dirty="0"/>
              <a:t>}</a:t>
            </a:r>
            <a:br>
              <a:rPr lang="en-US" dirty="0"/>
            </a:br>
            <a:r>
              <a:rPr lang="en-US" b="1" dirty="0" err="1"/>
              <a:t>val</a:t>
            </a:r>
            <a:r>
              <a:rPr lang="en-US" b="1" dirty="0"/>
              <a:t> </a:t>
            </a:r>
            <a:r>
              <a:rPr lang="en-US" i="1" dirty="0"/>
              <a:t>y </a:t>
            </a:r>
            <a:r>
              <a:rPr lang="en-US" dirty="0"/>
              <a:t>= </a:t>
            </a:r>
            <a:r>
              <a:rPr lang="en-US" i="1" dirty="0"/>
              <a:t>Y</a:t>
            </a:r>
            <a:r>
              <a:rPr lang="en-US" dirty="0"/>
              <a:t>[String, Int]()</a:t>
            </a:r>
          </a:p>
        </p:txBody>
      </p:sp>
    </p:spTree>
    <p:extLst>
      <p:ext uri="{BB962C8B-B14F-4D97-AF65-F5344CB8AC3E}">
        <p14:creationId xmlns:p14="http://schemas.microsoft.com/office/powerpoint/2010/main" val="1367148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9B2EC-B05D-E047-89B6-6E97260D1000}"/>
              </a:ext>
            </a:extLst>
          </p:cNvPr>
          <p:cNvSpPr>
            <a:spLocks noGrp="1"/>
          </p:cNvSpPr>
          <p:nvPr>
            <p:ph type="title"/>
          </p:nvPr>
        </p:nvSpPr>
        <p:spPr/>
        <p:txBody>
          <a:bodyPr/>
          <a:lstStyle/>
          <a:p>
            <a:r>
              <a:rPr lang="en-US" dirty="0"/>
              <a:t>So, enough background</a:t>
            </a:r>
          </a:p>
        </p:txBody>
      </p:sp>
      <p:sp>
        <p:nvSpPr>
          <p:cNvPr id="3" name="Content Placeholder 2">
            <a:extLst>
              <a:ext uri="{FF2B5EF4-FFF2-40B4-BE49-F238E27FC236}">
                <a16:creationId xmlns:a16="http://schemas.microsoft.com/office/drawing/2014/main" id="{4BF09FE6-A8E8-424B-8F7A-132F9E1A782F}"/>
              </a:ext>
            </a:extLst>
          </p:cNvPr>
          <p:cNvSpPr>
            <a:spLocks noGrp="1"/>
          </p:cNvSpPr>
          <p:nvPr>
            <p:ph idx="1"/>
          </p:nvPr>
        </p:nvSpPr>
        <p:spPr/>
        <p:txBody>
          <a:bodyPr>
            <a:normAutofit fontScale="85000" lnSpcReduction="20000"/>
          </a:bodyPr>
          <a:lstStyle/>
          <a:p>
            <a:r>
              <a:rPr lang="en-US" dirty="0"/>
              <a:t>Sorting is something we need to do a lot.</a:t>
            </a:r>
          </a:p>
          <a:p>
            <a:r>
              <a:rPr lang="en-US" dirty="0"/>
              <a:t>Let’s say we have a date type: </a:t>
            </a:r>
            <a:r>
              <a:rPr lang="en-US" i="1" dirty="0"/>
              <a:t>case class Date(y: Int, m: Int, d: Int)</a:t>
            </a:r>
          </a:p>
          <a:p>
            <a:r>
              <a:rPr lang="en-US" dirty="0"/>
              <a:t>Following the Java style of sorting, we can have our classes implement the </a:t>
            </a:r>
            <a:r>
              <a:rPr lang="en-US" i="1" dirty="0"/>
              <a:t>Ordered</a:t>
            </a:r>
            <a:r>
              <a:rPr lang="en-US" dirty="0"/>
              <a:t> trait (via inheritance—similar to implementing </a:t>
            </a:r>
            <a:r>
              <a:rPr lang="en-US" i="1" dirty="0"/>
              <a:t>Comparable</a:t>
            </a:r>
            <a:r>
              <a:rPr lang="en-US" dirty="0"/>
              <a:t> in Java):</a:t>
            </a:r>
          </a:p>
          <a:p>
            <a:pPr marL="914400" lvl="2" indent="0">
              <a:buNone/>
            </a:pPr>
            <a:r>
              <a:rPr lang="en-US" b="1" dirty="0"/>
              <a:t>case class</a:t>
            </a:r>
            <a:r>
              <a:rPr lang="en-US" dirty="0"/>
              <a:t> Date(y: Int, m: Int, d: Int) </a:t>
            </a:r>
            <a:r>
              <a:rPr lang="en-US" b="1" dirty="0"/>
              <a:t>extends</a:t>
            </a:r>
            <a:r>
              <a:rPr lang="en-US" dirty="0"/>
              <a:t> Ordered[Date]</a:t>
            </a:r>
          </a:p>
          <a:p>
            <a:pPr marL="914400" lvl="2" indent="0">
              <a:buNone/>
            </a:pPr>
            <a:r>
              <a:rPr lang="en-US" b="1" dirty="0"/>
              <a:t>def </a:t>
            </a:r>
            <a:r>
              <a:rPr lang="en-US" dirty="0" err="1"/>
              <a:t>compareTo</a:t>
            </a:r>
            <a:r>
              <a:rPr lang="en-US" dirty="0"/>
              <a:t>(that: Date): Int = {</a:t>
            </a:r>
            <a:br>
              <a:rPr lang="en-US" dirty="0"/>
            </a:br>
            <a:r>
              <a:rPr lang="en-US" dirty="0"/>
              <a:t>  </a:t>
            </a:r>
            <a:r>
              <a:rPr lang="en-US" b="1" dirty="0" err="1"/>
              <a:t>val</a:t>
            </a:r>
            <a:r>
              <a:rPr lang="en-US" b="1" dirty="0"/>
              <a:t> </a:t>
            </a:r>
            <a:r>
              <a:rPr lang="en-US" dirty="0" err="1"/>
              <a:t>cfy</a:t>
            </a:r>
            <a:r>
              <a:rPr lang="en-US" dirty="0"/>
              <a:t> = </a:t>
            </a:r>
            <a:r>
              <a:rPr lang="en-US" dirty="0" err="1"/>
              <a:t>y.compareTo</a:t>
            </a:r>
            <a:r>
              <a:rPr lang="en-US" dirty="0"/>
              <a:t>(</a:t>
            </a:r>
            <a:r>
              <a:rPr lang="en-US" dirty="0" err="1"/>
              <a:t>that.y</a:t>
            </a:r>
            <a:r>
              <a:rPr lang="en-US" dirty="0"/>
              <a:t>)</a:t>
            </a:r>
            <a:br>
              <a:rPr lang="en-US" dirty="0"/>
            </a:br>
            <a:r>
              <a:rPr lang="en-US" dirty="0"/>
              <a:t>  </a:t>
            </a:r>
            <a:r>
              <a:rPr lang="en-US" b="1" dirty="0"/>
              <a:t>if </a:t>
            </a:r>
            <a:r>
              <a:rPr lang="en-US" dirty="0"/>
              <a:t>(</a:t>
            </a:r>
            <a:r>
              <a:rPr lang="en-US" dirty="0" err="1"/>
              <a:t>cfy</a:t>
            </a:r>
            <a:r>
              <a:rPr lang="en-US" dirty="0"/>
              <a:t>!=0) </a:t>
            </a:r>
            <a:r>
              <a:rPr lang="en-US" dirty="0" err="1"/>
              <a:t>cfy</a:t>
            </a:r>
            <a:br>
              <a:rPr lang="en-US" dirty="0"/>
            </a:br>
            <a:r>
              <a:rPr lang="en-US" dirty="0"/>
              <a:t>  </a:t>
            </a:r>
            <a:r>
              <a:rPr lang="en-US" b="1" dirty="0"/>
              <a:t>else </a:t>
            </a:r>
            <a:r>
              <a:rPr lang="en-US" dirty="0"/>
              <a:t>{</a:t>
            </a:r>
            <a:br>
              <a:rPr lang="en-US" dirty="0"/>
            </a:br>
            <a:r>
              <a:rPr lang="en-US" dirty="0"/>
              <a:t>    </a:t>
            </a:r>
            <a:r>
              <a:rPr lang="en-US" b="1" dirty="0" err="1"/>
              <a:t>val</a:t>
            </a:r>
            <a:r>
              <a:rPr lang="en-US" b="1" dirty="0"/>
              <a:t> </a:t>
            </a:r>
            <a:r>
              <a:rPr lang="en-US" dirty="0"/>
              <a:t>cfm = </a:t>
            </a:r>
            <a:r>
              <a:rPr lang="en-US" dirty="0" err="1"/>
              <a:t>m.compareTo</a:t>
            </a:r>
            <a:r>
              <a:rPr lang="en-US" dirty="0"/>
              <a:t>(</a:t>
            </a:r>
            <a:r>
              <a:rPr lang="en-US" dirty="0" err="1"/>
              <a:t>that.m</a:t>
            </a:r>
            <a:r>
              <a:rPr lang="en-US" dirty="0"/>
              <a:t>)</a:t>
            </a:r>
            <a:br>
              <a:rPr lang="en-US" dirty="0"/>
            </a:br>
            <a:r>
              <a:rPr lang="en-US" dirty="0"/>
              <a:t>    </a:t>
            </a:r>
            <a:r>
              <a:rPr lang="en-US" b="1" dirty="0"/>
              <a:t>if </a:t>
            </a:r>
            <a:r>
              <a:rPr lang="en-US" dirty="0"/>
              <a:t>(cfm!=0) cfm</a:t>
            </a:r>
            <a:br>
              <a:rPr lang="en-US" dirty="0"/>
            </a:br>
            <a:r>
              <a:rPr lang="en-US" dirty="0"/>
              <a:t>    </a:t>
            </a:r>
            <a:r>
              <a:rPr lang="en-US" b="1" dirty="0"/>
              <a:t>else </a:t>
            </a:r>
            <a:r>
              <a:rPr lang="en-US" dirty="0" err="1"/>
              <a:t>d.compareTo</a:t>
            </a:r>
            <a:r>
              <a:rPr lang="en-US" dirty="0"/>
              <a:t>(</a:t>
            </a:r>
            <a:r>
              <a:rPr lang="en-US" dirty="0" err="1"/>
              <a:t>that.d</a:t>
            </a:r>
            <a:r>
              <a:rPr lang="en-US" dirty="0"/>
              <a:t>)</a:t>
            </a:r>
            <a:br>
              <a:rPr lang="en-US" dirty="0"/>
            </a:br>
            <a:r>
              <a:rPr lang="en-US" dirty="0"/>
              <a:t>  }</a:t>
            </a:r>
            <a:br>
              <a:rPr lang="en-US" dirty="0"/>
            </a:br>
            <a:r>
              <a:rPr lang="en-US" dirty="0"/>
              <a:t>}</a:t>
            </a:r>
          </a:p>
          <a:p>
            <a:r>
              <a:rPr lang="en-US" dirty="0"/>
              <a:t>Of course, we use the Java-style comparisons that Scala comes with.</a:t>
            </a:r>
          </a:p>
          <a:p>
            <a:r>
              <a:rPr lang="en-US" dirty="0"/>
              <a:t>I don’t like it. Do you? It’s inelegant to say the least. But it’s the standard pattern.</a:t>
            </a:r>
          </a:p>
        </p:txBody>
      </p:sp>
    </p:spTree>
    <p:extLst>
      <p:ext uri="{BB962C8B-B14F-4D97-AF65-F5344CB8AC3E}">
        <p14:creationId xmlns:p14="http://schemas.microsoft.com/office/powerpoint/2010/main" val="1348027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537E6-6C6E-C546-99AE-3D9C20DEDC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EE0AE0-6F13-5B4A-ADF0-E2026A8D4A30}"/>
              </a:ext>
            </a:extLst>
          </p:cNvPr>
          <p:cNvSpPr>
            <a:spLocks noGrp="1"/>
          </p:cNvSpPr>
          <p:nvPr>
            <p:ph idx="1"/>
          </p:nvPr>
        </p:nvSpPr>
        <p:spPr/>
        <p:txBody>
          <a:bodyPr/>
          <a:lstStyle/>
          <a:p>
            <a:pPr marL="0" indent="0">
              <a:buNone/>
            </a:pPr>
            <a:r>
              <a:rPr lang="en-US" dirty="0"/>
              <a:t>Robin Hillyard</a:t>
            </a:r>
          </a:p>
          <a:p>
            <a:pPr marL="0" indent="0">
              <a:buNone/>
            </a:pPr>
            <a:r>
              <a:rPr lang="en-US" dirty="0"/>
              <a:t>Associate Teaching Professor, College of Engineering, NEU</a:t>
            </a:r>
          </a:p>
          <a:p>
            <a:pPr marL="0" indent="0">
              <a:buNone/>
            </a:pPr>
            <a:r>
              <a:rPr lang="en-US" dirty="0">
                <a:hlinkClick r:id="rId2"/>
              </a:rPr>
              <a:t>scalaprof@gmail.com</a:t>
            </a:r>
            <a:endParaRPr lang="en-US" dirty="0"/>
          </a:p>
          <a:p>
            <a:pPr marL="0" indent="0">
              <a:buNone/>
            </a:pPr>
            <a:r>
              <a:rPr lang="en-US" dirty="0"/>
              <a:t>Comparer code: </a:t>
            </a:r>
            <a:r>
              <a:rPr lang="en-US" dirty="0">
                <a:hlinkClick r:id="rId3"/>
              </a:rPr>
              <a:t>https://github.com/rchillyard/Comparer</a:t>
            </a:r>
            <a:endParaRPr lang="en-US" dirty="0"/>
          </a:p>
          <a:p>
            <a:pPr marL="0" indent="0">
              <a:buNone/>
            </a:pPr>
            <a:r>
              <a:rPr lang="en-US" dirty="0"/>
              <a:t>Table Parser code: </a:t>
            </a:r>
            <a:r>
              <a:rPr lang="en-US" dirty="0">
                <a:hlinkClick r:id="rId4"/>
              </a:rPr>
              <a:t>https://github.com/rchillyard/TableParser</a:t>
            </a:r>
            <a:endParaRPr lang="en-US" dirty="0"/>
          </a:p>
          <a:p>
            <a:pPr marL="0" indent="0">
              <a:buNone/>
            </a:pPr>
            <a:r>
              <a:rPr lang="en-US" dirty="0"/>
              <a:t>Blog: </a:t>
            </a:r>
            <a:r>
              <a:rPr lang="en-US" dirty="0">
                <a:hlinkClick r:id="rId5"/>
              </a:rPr>
              <a:t>http://scalaprof.blogspot.com</a:t>
            </a:r>
            <a:endParaRPr lang="en-US" dirty="0"/>
          </a:p>
          <a:p>
            <a:pPr marL="0" indent="0">
              <a:buNone/>
            </a:pPr>
            <a:r>
              <a:rPr lang="en-US" dirty="0"/>
              <a:t>Slides: see </a:t>
            </a:r>
            <a:r>
              <a:rPr lang="en-US" dirty="0">
                <a:hlinkClick r:id="rId6"/>
              </a:rPr>
              <a:t>http://www1.coe.neu.edu/~rhillyard</a:t>
            </a:r>
            <a:r>
              <a:rPr lang="en-US">
                <a:hlinkClick r:id="rId6"/>
              </a:rPr>
              <a:t>/</a:t>
            </a:r>
            <a:endParaRPr lang="en-US"/>
          </a:p>
          <a:p>
            <a:pPr marL="0" indent="0">
              <a:buNone/>
            </a:pPr>
            <a:endParaRPr lang="en-US" dirty="0"/>
          </a:p>
        </p:txBody>
      </p:sp>
    </p:spTree>
    <p:extLst>
      <p:ext uri="{BB962C8B-B14F-4D97-AF65-F5344CB8AC3E}">
        <p14:creationId xmlns:p14="http://schemas.microsoft.com/office/powerpoint/2010/main" val="382265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9B2EC-B05D-E047-89B6-6E97260D1000}"/>
              </a:ext>
            </a:extLst>
          </p:cNvPr>
          <p:cNvSpPr>
            <a:spLocks noGrp="1"/>
          </p:cNvSpPr>
          <p:nvPr>
            <p:ph type="title"/>
          </p:nvPr>
        </p:nvSpPr>
        <p:spPr/>
        <p:txBody>
          <a:bodyPr/>
          <a:lstStyle/>
          <a:p>
            <a:r>
              <a:rPr lang="en-US" dirty="0"/>
              <a:t>Type class Example</a:t>
            </a:r>
          </a:p>
        </p:txBody>
      </p:sp>
      <p:sp>
        <p:nvSpPr>
          <p:cNvPr id="3" name="Content Placeholder 2">
            <a:extLst>
              <a:ext uri="{FF2B5EF4-FFF2-40B4-BE49-F238E27FC236}">
                <a16:creationId xmlns:a16="http://schemas.microsoft.com/office/drawing/2014/main" id="{4BF09FE6-A8E8-424B-8F7A-132F9E1A782F}"/>
              </a:ext>
            </a:extLst>
          </p:cNvPr>
          <p:cNvSpPr>
            <a:spLocks noGrp="1"/>
          </p:cNvSpPr>
          <p:nvPr>
            <p:ph idx="1"/>
          </p:nvPr>
        </p:nvSpPr>
        <p:spPr/>
        <p:txBody>
          <a:bodyPr>
            <a:normAutofit fontScale="77500" lnSpcReduction="20000"/>
          </a:bodyPr>
          <a:lstStyle/>
          <a:p>
            <a:r>
              <a:rPr lang="en-US" dirty="0"/>
              <a:t>First, let’s appreciate the power of type classes when it comes to sorting (and other similar aspects of programming).</a:t>
            </a:r>
          </a:p>
          <a:p>
            <a:r>
              <a:rPr lang="en-US" dirty="0"/>
              <a:t>We can improve a bit on the last code by using a built-in type class called </a:t>
            </a:r>
            <a:r>
              <a:rPr lang="en-US" i="1" dirty="0"/>
              <a:t>Ordering.</a:t>
            </a:r>
          </a:p>
          <a:p>
            <a:r>
              <a:rPr lang="en-US" dirty="0"/>
              <a:t>We implement the </a:t>
            </a:r>
            <a:r>
              <a:rPr lang="en-US" i="1" dirty="0"/>
              <a:t>Ordering</a:t>
            </a:r>
            <a:r>
              <a:rPr lang="en-US" dirty="0"/>
              <a:t> trait as a type class by defining an implicit object that implements </a:t>
            </a:r>
            <a:r>
              <a:rPr lang="en-US" i="1" dirty="0"/>
              <a:t>Ordering</a:t>
            </a:r>
            <a:r>
              <a:rPr lang="en-US" dirty="0"/>
              <a:t> in the companion object of the type that we want to sort on:</a:t>
            </a:r>
          </a:p>
          <a:p>
            <a:pPr marL="914400" lvl="2" indent="0">
              <a:buNone/>
            </a:pPr>
            <a:r>
              <a:rPr lang="en-US" b="1" dirty="0"/>
              <a:t>trait </a:t>
            </a:r>
            <a:r>
              <a:rPr lang="en-US" dirty="0" err="1"/>
              <a:t>OrderingDate</a:t>
            </a:r>
            <a:r>
              <a:rPr lang="en-US" dirty="0"/>
              <a:t> </a:t>
            </a:r>
            <a:r>
              <a:rPr lang="en-US" b="1" dirty="0"/>
              <a:t>extends </a:t>
            </a:r>
            <a:r>
              <a:rPr lang="en-US" dirty="0"/>
              <a:t>Ordering[</a:t>
            </a:r>
            <a:r>
              <a:rPr lang="en-US" dirty="0" err="1"/>
              <a:t>DateJ</a:t>
            </a:r>
            <a:r>
              <a:rPr lang="en-US" dirty="0"/>
              <a:t>] {</a:t>
            </a:r>
            <a:br>
              <a:rPr lang="en-US" dirty="0"/>
            </a:br>
            <a:r>
              <a:rPr lang="en-US" dirty="0"/>
              <a:t> </a:t>
            </a:r>
            <a:r>
              <a:rPr lang="en-US" b="1" dirty="0"/>
              <a:t>def </a:t>
            </a:r>
            <a:r>
              <a:rPr lang="en-US" dirty="0"/>
              <a:t>compare(d1: Date, d2: Date): Int = {</a:t>
            </a:r>
            <a:br>
              <a:rPr lang="en-US" dirty="0"/>
            </a:br>
            <a:r>
              <a:rPr lang="en-US" dirty="0"/>
              <a:t>    </a:t>
            </a:r>
            <a:r>
              <a:rPr lang="en-US" b="1" dirty="0" err="1"/>
              <a:t>val</a:t>
            </a:r>
            <a:r>
              <a:rPr lang="en-US" b="1" dirty="0"/>
              <a:t> </a:t>
            </a:r>
            <a:r>
              <a:rPr lang="en-US" dirty="0" err="1"/>
              <a:t>cfy</a:t>
            </a:r>
            <a:r>
              <a:rPr lang="en-US" dirty="0"/>
              <a:t> = d1.year.compareTo(d2.year)</a:t>
            </a:r>
            <a:br>
              <a:rPr lang="en-US" dirty="0"/>
            </a:br>
            <a:r>
              <a:rPr lang="en-US" dirty="0"/>
              <a:t>    </a:t>
            </a:r>
            <a:r>
              <a:rPr lang="en-US" b="1" dirty="0"/>
              <a:t>if </a:t>
            </a:r>
            <a:r>
              <a:rPr lang="en-US" dirty="0"/>
              <a:t>(</a:t>
            </a:r>
            <a:r>
              <a:rPr lang="en-US" dirty="0" err="1"/>
              <a:t>cfy</a:t>
            </a:r>
            <a:r>
              <a:rPr lang="en-US" dirty="0"/>
              <a:t> != 0) </a:t>
            </a:r>
            <a:r>
              <a:rPr lang="en-US" dirty="0" err="1"/>
              <a:t>cfy</a:t>
            </a:r>
            <a:br>
              <a:rPr lang="en-US" dirty="0"/>
            </a:br>
            <a:r>
              <a:rPr lang="en-US" dirty="0"/>
              <a:t>    </a:t>
            </a:r>
            <a:r>
              <a:rPr lang="en-US" b="1" dirty="0"/>
              <a:t>else </a:t>
            </a:r>
            <a:r>
              <a:rPr lang="en-US" dirty="0"/>
              <a:t>{</a:t>
            </a:r>
            <a:br>
              <a:rPr lang="en-US" dirty="0"/>
            </a:br>
            <a:r>
              <a:rPr lang="en-US" dirty="0"/>
              <a:t>      </a:t>
            </a:r>
            <a:r>
              <a:rPr lang="en-US" b="1" dirty="0" err="1"/>
              <a:t>val</a:t>
            </a:r>
            <a:r>
              <a:rPr lang="en-US" b="1" dirty="0"/>
              <a:t> </a:t>
            </a:r>
            <a:r>
              <a:rPr lang="en-US" dirty="0"/>
              <a:t>cfm = d1.month.compareTo(d2.month)</a:t>
            </a:r>
            <a:br>
              <a:rPr lang="en-US" dirty="0"/>
            </a:br>
            <a:r>
              <a:rPr lang="en-US" dirty="0"/>
              <a:t>      </a:t>
            </a:r>
            <a:r>
              <a:rPr lang="en-US" b="1" dirty="0"/>
              <a:t>if </a:t>
            </a:r>
            <a:r>
              <a:rPr lang="en-US" dirty="0"/>
              <a:t>(cfm != 0) cfm</a:t>
            </a:r>
            <a:br>
              <a:rPr lang="en-US" dirty="0"/>
            </a:br>
            <a:r>
              <a:rPr lang="en-US" dirty="0"/>
              <a:t>      </a:t>
            </a:r>
            <a:r>
              <a:rPr lang="en-US" b="1" dirty="0"/>
              <a:t>else </a:t>
            </a:r>
            <a:r>
              <a:rPr lang="en-US" dirty="0"/>
              <a:t>d1.day.compareTo(d2.day)</a:t>
            </a:r>
            <a:br>
              <a:rPr lang="en-US" dirty="0"/>
            </a:br>
            <a:r>
              <a:rPr lang="en-US" dirty="0"/>
              <a:t>    }</a:t>
            </a:r>
            <a:br>
              <a:rPr lang="en-US" dirty="0"/>
            </a:br>
            <a:r>
              <a:rPr lang="en-US" dirty="0"/>
              <a:t>  }</a:t>
            </a:r>
            <a:br>
              <a:rPr lang="en-US" dirty="0"/>
            </a:br>
            <a:r>
              <a:rPr lang="en-US" dirty="0"/>
              <a:t>}</a:t>
            </a:r>
          </a:p>
          <a:p>
            <a:pPr marL="914400" lvl="2" indent="0">
              <a:buNone/>
            </a:pPr>
            <a:r>
              <a:rPr lang="en-US" b="1" dirty="0"/>
              <a:t>implicit object </a:t>
            </a:r>
            <a:r>
              <a:rPr lang="en-US" dirty="0" err="1"/>
              <a:t>OrderingDate</a:t>
            </a:r>
            <a:r>
              <a:rPr lang="en-US" dirty="0"/>
              <a:t> </a:t>
            </a:r>
            <a:r>
              <a:rPr lang="en-US" b="1" dirty="0"/>
              <a:t>extends </a:t>
            </a:r>
            <a:r>
              <a:rPr lang="en-US" dirty="0" err="1"/>
              <a:t>OrderingDate</a:t>
            </a:r>
            <a:endParaRPr lang="en-US" dirty="0"/>
          </a:p>
          <a:p>
            <a:r>
              <a:rPr lang="en-US" dirty="0"/>
              <a:t>I still don’t like that </a:t>
            </a:r>
            <a:r>
              <a:rPr lang="en-US" i="1" dirty="0"/>
              <a:t>compare</a:t>
            </a:r>
            <a:r>
              <a:rPr lang="en-US" dirty="0"/>
              <a:t> method.</a:t>
            </a:r>
          </a:p>
        </p:txBody>
      </p:sp>
    </p:spTree>
    <p:extLst>
      <p:ext uri="{BB962C8B-B14F-4D97-AF65-F5344CB8AC3E}">
        <p14:creationId xmlns:p14="http://schemas.microsoft.com/office/powerpoint/2010/main" val="401526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9B2EC-B05D-E047-89B6-6E97260D1000}"/>
              </a:ext>
            </a:extLst>
          </p:cNvPr>
          <p:cNvSpPr>
            <a:spLocks noGrp="1"/>
          </p:cNvSpPr>
          <p:nvPr>
            <p:ph type="title"/>
          </p:nvPr>
        </p:nvSpPr>
        <p:spPr/>
        <p:txBody>
          <a:bodyPr/>
          <a:lstStyle/>
          <a:p>
            <a:r>
              <a:rPr lang="en-US" dirty="0"/>
              <a:t>Back to our example: Let’s make it more functional</a:t>
            </a:r>
          </a:p>
        </p:txBody>
      </p:sp>
      <p:sp>
        <p:nvSpPr>
          <p:cNvPr id="3" name="Content Placeholder 2">
            <a:extLst>
              <a:ext uri="{FF2B5EF4-FFF2-40B4-BE49-F238E27FC236}">
                <a16:creationId xmlns:a16="http://schemas.microsoft.com/office/drawing/2014/main" id="{4BF09FE6-A8E8-424B-8F7A-132F9E1A782F}"/>
              </a:ext>
            </a:extLst>
          </p:cNvPr>
          <p:cNvSpPr>
            <a:spLocks noGrp="1"/>
          </p:cNvSpPr>
          <p:nvPr>
            <p:ph idx="1"/>
          </p:nvPr>
        </p:nvSpPr>
        <p:spPr/>
        <p:txBody>
          <a:bodyPr>
            <a:normAutofit fontScale="92500" lnSpcReduction="20000"/>
          </a:bodyPr>
          <a:lstStyle/>
          <a:p>
            <a:r>
              <a:rPr lang="en-US" dirty="0"/>
              <a:t>How do we compare objects </a:t>
            </a:r>
            <a:r>
              <a:rPr lang="en-US" i="1" dirty="0"/>
              <a:t>functionally</a:t>
            </a:r>
            <a:r>
              <a:rPr lang="en-US" dirty="0"/>
              <a:t>? What does that even mean?</a:t>
            </a:r>
          </a:p>
          <a:p>
            <a:r>
              <a:rPr lang="en-US" dirty="0"/>
              <a:t>The essential pattern of comparison is:</a:t>
            </a:r>
          </a:p>
          <a:p>
            <a:pPr lvl="1"/>
            <a:r>
              <a:rPr lang="en-US" dirty="0"/>
              <a:t>To test each pair of values of the primary key in turn, starting with the most significant.</a:t>
            </a:r>
          </a:p>
          <a:p>
            <a:pPr lvl="1"/>
            <a:r>
              <a:rPr lang="en-US" dirty="0"/>
              <a:t>If the values are different, we return the difference; if the same, we continue with the next most significant pair, and so on.</a:t>
            </a:r>
          </a:p>
          <a:p>
            <a:r>
              <a:rPr lang="en-US" dirty="0"/>
              <a:t>In functional programming, we’d like to be able to compose comparers (</a:t>
            </a:r>
            <a:r>
              <a:rPr lang="en-US" i="1" dirty="0"/>
              <a:t>Orderings</a:t>
            </a:r>
            <a:r>
              <a:rPr lang="en-US" dirty="0"/>
              <a:t>, if you like) for the individual pairs:</a:t>
            </a:r>
          </a:p>
          <a:p>
            <a:pPr marL="457200" lvl="1" indent="0">
              <a:buNone/>
            </a:pPr>
            <a:r>
              <a:rPr lang="en-US" b="1" dirty="0" err="1"/>
              <a:t>val</a:t>
            </a:r>
            <a:r>
              <a:rPr lang="en-US" b="1" dirty="0"/>
              <a:t> </a:t>
            </a:r>
            <a:r>
              <a:rPr lang="en-US" dirty="0" err="1"/>
              <a:t>orderingYear</a:t>
            </a:r>
            <a:r>
              <a:rPr lang="en-US" dirty="0"/>
              <a:t>: Comparer[Date] = { t2 =&gt; { t1 =&gt; </a:t>
            </a:r>
            <a:r>
              <a:rPr lang="en-US" dirty="0" err="1"/>
              <a:t>Comparison.</a:t>
            </a:r>
            <a:r>
              <a:rPr lang="en-US" i="1" dirty="0" err="1"/>
              <a:t>compare</a:t>
            </a:r>
            <a:r>
              <a:rPr lang="en-US" dirty="0"/>
              <a:t>(t1.year,t2.year)}}</a:t>
            </a:r>
            <a:br>
              <a:rPr lang="en-US" dirty="0"/>
            </a:br>
            <a:r>
              <a:rPr lang="en-US" b="1" dirty="0" err="1"/>
              <a:t>val</a:t>
            </a:r>
            <a:r>
              <a:rPr lang="en-US" b="1" dirty="0"/>
              <a:t> </a:t>
            </a:r>
            <a:r>
              <a:rPr lang="en-US" dirty="0" err="1"/>
              <a:t>orderingMonth</a:t>
            </a:r>
            <a:r>
              <a:rPr lang="en-US" dirty="0"/>
              <a:t>: Comparer[Date] = {t2 =&gt; { t1 =&gt; </a:t>
            </a:r>
            <a:r>
              <a:rPr lang="en-US" dirty="0" err="1"/>
              <a:t>Comparison.</a:t>
            </a:r>
            <a:r>
              <a:rPr lang="en-US" i="1" dirty="0" err="1"/>
              <a:t>compare</a:t>
            </a:r>
            <a:r>
              <a:rPr lang="en-US" dirty="0"/>
              <a:t>(t1.month,t2.month)}}</a:t>
            </a:r>
            <a:br>
              <a:rPr lang="en-US" dirty="0"/>
            </a:br>
            <a:r>
              <a:rPr lang="en-US" b="1" dirty="0" err="1"/>
              <a:t>val</a:t>
            </a:r>
            <a:r>
              <a:rPr lang="en-US" b="1" dirty="0"/>
              <a:t> </a:t>
            </a:r>
            <a:r>
              <a:rPr lang="en-US" dirty="0" err="1"/>
              <a:t>orderingDay</a:t>
            </a:r>
            <a:r>
              <a:rPr lang="en-US" dirty="0"/>
              <a:t>: Comparer[Date] = {t2 =&gt; { t1 =&gt; </a:t>
            </a:r>
            <a:r>
              <a:rPr lang="en-US" dirty="0" err="1"/>
              <a:t>Comparison.</a:t>
            </a:r>
            <a:r>
              <a:rPr lang="en-US" i="1" dirty="0" err="1"/>
              <a:t>compare</a:t>
            </a:r>
            <a:r>
              <a:rPr lang="en-US" dirty="0"/>
              <a:t>(t1.day,t2.day)}}</a:t>
            </a:r>
            <a:br>
              <a:rPr lang="en-US" dirty="0"/>
            </a:br>
            <a:r>
              <a:rPr lang="en-US" b="1" dirty="0" err="1"/>
              <a:t>val</a:t>
            </a:r>
            <a:r>
              <a:rPr lang="en-US" b="1" dirty="0"/>
              <a:t> </a:t>
            </a:r>
            <a:r>
              <a:rPr lang="en-US" dirty="0" err="1"/>
              <a:t>orderingDate</a:t>
            </a:r>
            <a:r>
              <a:rPr lang="en-US" dirty="0"/>
              <a:t>: Comparer[Date]  = </a:t>
            </a:r>
            <a:r>
              <a:rPr lang="en-US" dirty="0" err="1"/>
              <a:t>orderingYear</a:t>
            </a:r>
            <a:r>
              <a:rPr lang="en-US" dirty="0"/>
              <a:t> </a:t>
            </a:r>
            <a:r>
              <a:rPr lang="en-US" dirty="0" err="1"/>
              <a:t>orElse</a:t>
            </a:r>
            <a:r>
              <a:rPr lang="en-US" dirty="0"/>
              <a:t> </a:t>
            </a:r>
            <a:r>
              <a:rPr lang="en-US" dirty="0" err="1"/>
              <a:t>orderingMonth</a:t>
            </a:r>
            <a:r>
              <a:rPr lang="en-US" dirty="0"/>
              <a:t> </a:t>
            </a:r>
            <a:r>
              <a:rPr lang="en-US" dirty="0" err="1"/>
              <a:t>orElse</a:t>
            </a:r>
            <a:r>
              <a:rPr lang="en-US" dirty="0"/>
              <a:t> </a:t>
            </a:r>
            <a:r>
              <a:rPr lang="en-US" dirty="0" err="1"/>
              <a:t>orderingDay</a:t>
            </a:r>
            <a:endParaRPr lang="en-US" dirty="0"/>
          </a:p>
        </p:txBody>
      </p:sp>
    </p:spTree>
    <p:extLst>
      <p:ext uri="{BB962C8B-B14F-4D97-AF65-F5344CB8AC3E}">
        <p14:creationId xmlns:p14="http://schemas.microsoft.com/office/powerpoint/2010/main" val="1568615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9B2EC-B05D-E047-89B6-6E97260D1000}"/>
              </a:ext>
            </a:extLst>
          </p:cNvPr>
          <p:cNvSpPr>
            <a:spLocks noGrp="1"/>
          </p:cNvSpPr>
          <p:nvPr>
            <p:ph type="title"/>
          </p:nvPr>
        </p:nvSpPr>
        <p:spPr/>
        <p:txBody>
          <a:bodyPr/>
          <a:lstStyle/>
          <a:p>
            <a:r>
              <a:rPr lang="en-US" dirty="0"/>
              <a:t>Let’s make it more functional (2)</a:t>
            </a:r>
          </a:p>
        </p:txBody>
      </p:sp>
      <p:sp>
        <p:nvSpPr>
          <p:cNvPr id="3" name="Content Placeholder 2">
            <a:extLst>
              <a:ext uri="{FF2B5EF4-FFF2-40B4-BE49-F238E27FC236}">
                <a16:creationId xmlns:a16="http://schemas.microsoft.com/office/drawing/2014/main" id="{4BF09FE6-A8E8-424B-8F7A-132F9E1A782F}"/>
              </a:ext>
            </a:extLst>
          </p:cNvPr>
          <p:cNvSpPr>
            <a:spLocks noGrp="1"/>
          </p:cNvSpPr>
          <p:nvPr>
            <p:ph idx="1"/>
          </p:nvPr>
        </p:nvSpPr>
        <p:spPr/>
        <p:txBody>
          <a:bodyPr>
            <a:normAutofit lnSpcReduction="10000"/>
          </a:bodyPr>
          <a:lstStyle/>
          <a:p>
            <a:r>
              <a:rPr lang="en-US" dirty="0"/>
              <a:t>Essentially, the definition of </a:t>
            </a:r>
            <a:r>
              <a:rPr lang="en-US" i="1" dirty="0"/>
              <a:t>Comparer</a:t>
            </a:r>
            <a:r>
              <a:rPr lang="en-US" dirty="0"/>
              <a:t> that we need for this is:</a:t>
            </a:r>
          </a:p>
          <a:p>
            <a:pPr marL="457200" lvl="1" indent="0">
              <a:buNone/>
            </a:pPr>
            <a:r>
              <a:rPr lang="en-US" b="1" dirty="0"/>
              <a:t>trait </a:t>
            </a:r>
            <a:r>
              <a:rPr lang="en-US" dirty="0"/>
              <a:t>Comparer[T] </a:t>
            </a:r>
            <a:r>
              <a:rPr lang="en-US" b="1" dirty="0"/>
              <a:t>extends </a:t>
            </a:r>
            <a:r>
              <a:rPr lang="en-US" dirty="0"/>
              <a:t>(T =&gt; T =&gt; Comparison) { self =&gt;</a:t>
            </a:r>
          </a:p>
          <a:p>
            <a:pPr marL="914400" lvl="2" indent="0">
              <a:buNone/>
            </a:pPr>
            <a:r>
              <a:rPr lang="en-US" b="1" dirty="0"/>
              <a:t>def </a:t>
            </a:r>
            <a:r>
              <a:rPr lang="en-US" dirty="0" err="1"/>
              <a:t>orElse</a:t>
            </a:r>
            <a:r>
              <a:rPr lang="en-US" dirty="0"/>
              <a:t>(</a:t>
            </a:r>
            <a:r>
              <a:rPr lang="en-US" dirty="0" err="1"/>
              <a:t>tc</a:t>
            </a:r>
            <a:r>
              <a:rPr lang="en-US" dirty="0"/>
              <a:t>: =&gt; Comparer[T]): Comparer[T] = t1 =&gt; t2 =&gt; self(t1)(t2).</a:t>
            </a:r>
            <a:r>
              <a:rPr lang="en-US" dirty="0" err="1"/>
              <a:t>orElse</a:t>
            </a:r>
            <a:r>
              <a:rPr lang="en-US" dirty="0"/>
              <a:t>(</a:t>
            </a:r>
            <a:r>
              <a:rPr lang="en-US" dirty="0" err="1"/>
              <a:t>tc</a:t>
            </a:r>
            <a:r>
              <a:rPr lang="en-US" dirty="0"/>
              <a:t>(t1)(t2))</a:t>
            </a:r>
          </a:p>
          <a:p>
            <a:pPr marL="457200" lvl="1" indent="0">
              <a:buNone/>
            </a:pPr>
            <a:r>
              <a:rPr lang="en-US" dirty="0"/>
              <a:t>}</a:t>
            </a:r>
          </a:p>
          <a:p>
            <a:r>
              <a:rPr lang="en-US" dirty="0"/>
              <a:t>Repeating our application code from the previous slide:</a:t>
            </a:r>
          </a:p>
          <a:p>
            <a:pPr marL="457200" lvl="1" indent="0">
              <a:buNone/>
            </a:pPr>
            <a:r>
              <a:rPr lang="en-US" b="1" dirty="0" err="1"/>
              <a:t>val</a:t>
            </a:r>
            <a:r>
              <a:rPr lang="en-US" b="1" dirty="0"/>
              <a:t> </a:t>
            </a:r>
            <a:r>
              <a:rPr lang="en-US" dirty="0" err="1"/>
              <a:t>orderingYear</a:t>
            </a:r>
            <a:r>
              <a:rPr lang="en-US" dirty="0"/>
              <a:t>: Comparer[Date] = { t2 =&gt; { t1 =&gt; </a:t>
            </a:r>
            <a:r>
              <a:rPr lang="en-US" dirty="0" err="1"/>
              <a:t>Comparison.</a:t>
            </a:r>
            <a:r>
              <a:rPr lang="en-US" i="1" dirty="0" err="1"/>
              <a:t>compare</a:t>
            </a:r>
            <a:r>
              <a:rPr lang="en-US" dirty="0"/>
              <a:t>(t1.year,t2.year)}}</a:t>
            </a:r>
            <a:br>
              <a:rPr lang="en-US" dirty="0"/>
            </a:br>
            <a:r>
              <a:rPr lang="en-US" b="1" dirty="0" err="1"/>
              <a:t>val</a:t>
            </a:r>
            <a:r>
              <a:rPr lang="en-US" b="1" dirty="0"/>
              <a:t> </a:t>
            </a:r>
            <a:r>
              <a:rPr lang="en-US" dirty="0" err="1"/>
              <a:t>orderingMonth</a:t>
            </a:r>
            <a:r>
              <a:rPr lang="en-US" dirty="0"/>
              <a:t>: Comparer[Date] = {t2 =&gt; { t1 =&gt; </a:t>
            </a:r>
            <a:r>
              <a:rPr lang="en-US" dirty="0" err="1"/>
              <a:t>Comparison.</a:t>
            </a:r>
            <a:r>
              <a:rPr lang="en-US" i="1" dirty="0" err="1"/>
              <a:t>compare</a:t>
            </a:r>
            <a:r>
              <a:rPr lang="en-US" dirty="0"/>
              <a:t>(t1.month,t2.month)}}</a:t>
            </a:r>
            <a:br>
              <a:rPr lang="en-US" dirty="0"/>
            </a:br>
            <a:r>
              <a:rPr lang="en-US" b="1" dirty="0" err="1"/>
              <a:t>val</a:t>
            </a:r>
            <a:r>
              <a:rPr lang="en-US" b="1" dirty="0"/>
              <a:t> </a:t>
            </a:r>
            <a:r>
              <a:rPr lang="en-US" dirty="0" err="1"/>
              <a:t>orderingDay</a:t>
            </a:r>
            <a:r>
              <a:rPr lang="en-US" dirty="0"/>
              <a:t>: Comparer[Date] = {t2 =&gt; { t1 =&gt; </a:t>
            </a:r>
            <a:r>
              <a:rPr lang="en-US" dirty="0" err="1"/>
              <a:t>Comparison.</a:t>
            </a:r>
            <a:r>
              <a:rPr lang="en-US" i="1" dirty="0" err="1"/>
              <a:t>compare</a:t>
            </a:r>
            <a:r>
              <a:rPr lang="en-US" dirty="0"/>
              <a:t>(t1.day,t2.day)}}</a:t>
            </a:r>
            <a:br>
              <a:rPr lang="en-US" dirty="0"/>
            </a:br>
            <a:r>
              <a:rPr lang="en-US" b="1" dirty="0" err="1"/>
              <a:t>val</a:t>
            </a:r>
            <a:r>
              <a:rPr lang="en-US" b="1" dirty="0"/>
              <a:t> </a:t>
            </a:r>
            <a:r>
              <a:rPr lang="en-US" dirty="0" err="1"/>
              <a:t>orderingDate</a:t>
            </a:r>
            <a:r>
              <a:rPr lang="en-US" dirty="0"/>
              <a:t>: Comparer[Date]  = </a:t>
            </a:r>
            <a:r>
              <a:rPr lang="en-US" dirty="0" err="1"/>
              <a:t>orderingYear</a:t>
            </a:r>
            <a:r>
              <a:rPr lang="en-US" dirty="0"/>
              <a:t> </a:t>
            </a:r>
            <a:r>
              <a:rPr lang="en-US" dirty="0" err="1"/>
              <a:t>orElse</a:t>
            </a:r>
            <a:r>
              <a:rPr lang="en-US" dirty="0"/>
              <a:t> </a:t>
            </a:r>
            <a:r>
              <a:rPr lang="en-US" dirty="0" err="1"/>
              <a:t>orderingMonth</a:t>
            </a:r>
            <a:r>
              <a:rPr lang="en-US" dirty="0"/>
              <a:t> </a:t>
            </a:r>
            <a:r>
              <a:rPr lang="en-US" dirty="0" err="1"/>
              <a:t>orElse</a:t>
            </a:r>
            <a:r>
              <a:rPr lang="en-US" dirty="0"/>
              <a:t> </a:t>
            </a:r>
            <a:r>
              <a:rPr lang="en-US" dirty="0" err="1"/>
              <a:t>orderingDay</a:t>
            </a:r>
            <a:endParaRPr lang="en-US" dirty="0"/>
          </a:p>
          <a:p>
            <a:endParaRPr lang="en-US" dirty="0"/>
          </a:p>
          <a:p>
            <a:pPr marL="457200" lvl="1" indent="0">
              <a:buNone/>
            </a:pPr>
            <a:endParaRPr lang="en-US" dirty="0"/>
          </a:p>
        </p:txBody>
      </p:sp>
    </p:spTree>
    <p:extLst>
      <p:ext uri="{BB962C8B-B14F-4D97-AF65-F5344CB8AC3E}">
        <p14:creationId xmlns:p14="http://schemas.microsoft.com/office/powerpoint/2010/main" val="3166893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F1537-C47B-8148-87FC-91EE71BBD3CD}"/>
              </a:ext>
            </a:extLst>
          </p:cNvPr>
          <p:cNvSpPr>
            <a:spLocks noGrp="1"/>
          </p:cNvSpPr>
          <p:nvPr>
            <p:ph type="title"/>
          </p:nvPr>
        </p:nvSpPr>
        <p:spPr/>
        <p:txBody>
          <a:bodyPr/>
          <a:lstStyle/>
          <a:p>
            <a:r>
              <a:rPr lang="en-US" dirty="0"/>
              <a:t>Let’s make it more functional (3)</a:t>
            </a:r>
          </a:p>
        </p:txBody>
      </p:sp>
      <p:sp>
        <p:nvSpPr>
          <p:cNvPr id="3" name="Content Placeholder 2">
            <a:extLst>
              <a:ext uri="{FF2B5EF4-FFF2-40B4-BE49-F238E27FC236}">
                <a16:creationId xmlns:a16="http://schemas.microsoft.com/office/drawing/2014/main" id="{8A2C5A89-1F4F-4D4F-9BC9-7AF8F3163E34}"/>
              </a:ext>
            </a:extLst>
          </p:cNvPr>
          <p:cNvSpPr>
            <a:spLocks noGrp="1"/>
          </p:cNvSpPr>
          <p:nvPr>
            <p:ph idx="1"/>
          </p:nvPr>
        </p:nvSpPr>
        <p:spPr/>
        <p:txBody>
          <a:bodyPr/>
          <a:lstStyle/>
          <a:p>
            <a:r>
              <a:rPr lang="en-US" dirty="0"/>
              <a:t>Notice that we’ve essentially declared each </a:t>
            </a:r>
            <a:r>
              <a:rPr lang="en-US" i="1" dirty="0"/>
              <a:t>Comparer</a:t>
            </a:r>
            <a:r>
              <a:rPr lang="en-US" dirty="0"/>
              <a:t> by defining a lambda. This works because the definition of the </a:t>
            </a:r>
            <a:r>
              <a:rPr lang="en-US" i="1" dirty="0"/>
              <a:t>apply</a:t>
            </a:r>
            <a:r>
              <a:rPr lang="en-US" dirty="0"/>
              <a:t> method is the only method in </a:t>
            </a:r>
            <a:r>
              <a:rPr lang="en-US" i="1" dirty="0"/>
              <a:t>Comparer[T]</a:t>
            </a:r>
            <a:r>
              <a:rPr lang="en-US" dirty="0"/>
              <a:t> that is yet to be implemented—all other methods have default implementations.</a:t>
            </a:r>
          </a:p>
          <a:p>
            <a:r>
              <a:rPr lang="en-US" dirty="0"/>
              <a:t>So, we’ve got three </a:t>
            </a:r>
            <a:r>
              <a:rPr lang="en-US" i="1" dirty="0"/>
              <a:t>Comparers</a:t>
            </a:r>
            <a:r>
              <a:rPr lang="en-US" dirty="0"/>
              <a:t> and we’ve combined them using </a:t>
            </a:r>
            <a:r>
              <a:rPr lang="en-US" i="1" dirty="0" err="1"/>
              <a:t>orElse</a:t>
            </a:r>
            <a:r>
              <a:rPr lang="en-US" dirty="0"/>
              <a:t>.</a:t>
            </a:r>
          </a:p>
          <a:p>
            <a:r>
              <a:rPr lang="en-US" dirty="0"/>
              <a:t>If we need to invert the meaning of the </a:t>
            </a:r>
            <a:r>
              <a:rPr lang="en-US" i="1" dirty="0"/>
              <a:t>Comparer</a:t>
            </a:r>
            <a:r>
              <a:rPr lang="en-US" dirty="0"/>
              <a:t> which is a parameter of </a:t>
            </a:r>
            <a:r>
              <a:rPr lang="en-US" i="1" dirty="0" err="1"/>
              <a:t>orElse</a:t>
            </a:r>
            <a:r>
              <a:rPr lang="en-US" dirty="0"/>
              <a:t>, we can use </a:t>
            </a:r>
            <a:r>
              <a:rPr lang="en-US" i="1" dirty="0" err="1"/>
              <a:t>orElseNot</a:t>
            </a:r>
            <a:r>
              <a:rPr lang="en-US" dirty="0"/>
              <a:t> instead. It’s so easy to compose these things!</a:t>
            </a:r>
          </a:p>
        </p:txBody>
      </p:sp>
    </p:spTree>
    <p:extLst>
      <p:ext uri="{BB962C8B-B14F-4D97-AF65-F5344CB8AC3E}">
        <p14:creationId xmlns:p14="http://schemas.microsoft.com/office/powerpoint/2010/main" val="3832670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8D143-BA10-6C4B-964D-E8D1C437EACC}"/>
              </a:ext>
            </a:extLst>
          </p:cNvPr>
          <p:cNvSpPr>
            <a:spLocks noGrp="1"/>
          </p:cNvSpPr>
          <p:nvPr>
            <p:ph type="title"/>
          </p:nvPr>
        </p:nvSpPr>
        <p:spPr/>
        <p:txBody>
          <a:bodyPr/>
          <a:lstStyle/>
          <a:p>
            <a:r>
              <a:rPr lang="en-US" dirty="0"/>
              <a:t>Making it still more elegant</a:t>
            </a:r>
          </a:p>
        </p:txBody>
      </p:sp>
      <p:sp>
        <p:nvSpPr>
          <p:cNvPr id="3" name="Content Placeholder 2">
            <a:extLst>
              <a:ext uri="{FF2B5EF4-FFF2-40B4-BE49-F238E27FC236}">
                <a16:creationId xmlns:a16="http://schemas.microsoft.com/office/drawing/2014/main" id="{D6766550-294A-A84C-9BFF-788B8235BBD0}"/>
              </a:ext>
            </a:extLst>
          </p:cNvPr>
          <p:cNvSpPr>
            <a:spLocks noGrp="1"/>
          </p:cNvSpPr>
          <p:nvPr>
            <p:ph idx="1"/>
          </p:nvPr>
        </p:nvSpPr>
        <p:spPr/>
        <p:txBody>
          <a:bodyPr>
            <a:normAutofit fontScale="92500" lnSpcReduction="10000"/>
          </a:bodyPr>
          <a:lstStyle/>
          <a:p>
            <a:r>
              <a:rPr lang="en-US" dirty="0"/>
              <a:t>The three definitions of </a:t>
            </a:r>
            <a:r>
              <a:rPr lang="en-US" i="1" dirty="0"/>
              <a:t>Comparer</a:t>
            </a:r>
            <a:r>
              <a:rPr lang="en-US" dirty="0"/>
              <a:t> are almost identical. Surely we can do some refactoring there?</a:t>
            </a:r>
          </a:p>
          <a:p>
            <a:r>
              <a:rPr lang="en-US" dirty="0"/>
              <a:t>We can use the </a:t>
            </a:r>
            <a:r>
              <a:rPr lang="en-US" i="1" dirty="0"/>
              <a:t>snap</a:t>
            </a:r>
            <a:r>
              <a:rPr lang="en-US" dirty="0"/>
              <a:t> method of </a:t>
            </a:r>
            <a:r>
              <a:rPr lang="en-US" i="1" dirty="0"/>
              <a:t>Comparer:</a:t>
            </a:r>
          </a:p>
          <a:p>
            <a:pPr marL="457200" lvl="1" indent="0">
              <a:buNone/>
            </a:pPr>
            <a:r>
              <a:rPr lang="en-US" b="1" dirty="0" err="1"/>
              <a:t>val</a:t>
            </a:r>
            <a:r>
              <a:rPr lang="en-US" b="1" dirty="0"/>
              <a:t> </a:t>
            </a:r>
            <a:r>
              <a:rPr lang="en-US" dirty="0" err="1"/>
              <a:t>ic</a:t>
            </a:r>
            <a:r>
              <a:rPr lang="en-US" dirty="0"/>
              <a:t> = </a:t>
            </a:r>
            <a:r>
              <a:rPr lang="en-US" i="1" dirty="0"/>
              <a:t>implicitly</a:t>
            </a:r>
            <a:r>
              <a:rPr lang="en-US" dirty="0"/>
              <a:t>[Comparer[Int]]</a:t>
            </a:r>
            <a:br>
              <a:rPr lang="en-US" dirty="0"/>
            </a:br>
            <a:r>
              <a:rPr lang="en-US" b="1" dirty="0" err="1"/>
              <a:t>val</a:t>
            </a:r>
            <a:r>
              <a:rPr lang="en-US" b="1" dirty="0"/>
              <a:t> </a:t>
            </a:r>
            <a:r>
              <a:rPr lang="en-US" dirty="0" err="1"/>
              <a:t>comparerY</a:t>
            </a:r>
            <a:r>
              <a:rPr lang="en-US" dirty="0"/>
              <a:t>: Comparer[Date] = </a:t>
            </a:r>
            <a:r>
              <a:rPr lang="en-US" dirty="0" err="1"/>
              <a:t>ic.snap</a:t>
            </a:r>
            <a:r>
              <a:rPr lang="en-US" dirty="0"/>
              <a:t>(_.year)</a:t>
            </a:r>
            <a:br>
              <a:rPr lang="en-US" dirty="0"/>
            </a:br>
            <a:r>
              <a:rPr lang="en-US" b="1" dirty="0" err="1"/>
              <a:t>val</a:t>
            </a:r>
            <a:r>
              <a:rPr lang="en-US" b="1" dirty="0"/>
              <a:t> </a:t>
            </a:r>
            <a:r>
              <a:rPr lang="en-US" dirty="0" err="1"/>
              <a:t>comparerM</a:t>
            </a:r>
            <a:r>
              <a:rPr lang="en-US" dirty="0"/>
              <a:t>: Comparer[Date] = </a:t>
            </a:r>
            <a:r>
              <a:rPr lang="en-US" dirty="0" err="1"/>
              <a:t>ic.snap</a:t>
            </a:r>
            <a:r>
              <a:rPr lang="en-US" dirty="0"/>
              <a:t>(_.month)</a:t>
            </a:r>
            <a:br>
              <a:rPr lang="en-US" dirty="0"/>
            </a:br>
            <a:r>
              <a:rPr lang="en-US" b="1" dirty="0" err="1"/>
              <a:t>val</a:t>
            </a:r>
            <a:r>
              <a:rPr lang="en-US" b="1" dirty="0"/>
              <a:t> </a:t>
            </a:r>
            <a:r>
              <a:rPr lang="en-US" dirty="0" err="1"/>
              <a:t>comparerD</a:t>
            </a:r>
            <a:r>
              <a:rPr lang="en-US" dirty="0"/>
              <a:t>: Comparer[Date] = </a:t>
            </a:r>
            <a:r>
              <a:rPr lang="en-US" dirty="0" err="1"/>
              <a:t>ic.snap</a:t>
            </a:r>
            <a:r>
              <a:rPr lang="en-US" dirty="0"/>
              <a:t>(_.day)</a:t>
            </a:r>
            <a:br>
              <a:rPr lang="en-US" dirty="0"/>
            </a:br>
            <a:r>
              <a:rPr lang="en-US" b="1" dirty="0" err="1"/>
              <a:t>val</a:t>
            </a:r>
            <a:r>
              <a:rPr lang="en-US" b="1" dirty="0"/>
              <a:t> </a:t>
            </a:r>
            <a:r>
              <a:rPr lang="en-US" dirty="0"/>
              <a:t>comparer = </a:t>
            </a:r>
            <a:r>
              <a:rPr lang="en-US" dirty="0" err="1"/>
              <a:t>comparerY</a:t>
            </a:r>
            <a:r>
              <a:rPr lang="en-US" dirty="0"/>
              <a:t> </a:t>
            </a:r>
            <a:r>
              <a:rPr lang="en-US" dirty="0" err="1"/>
              <a:t>orElse</a:t>
            </a:r>
            <a:r>
              <a:rPr lang="en-US" dirty="0"/>
              <a:t> </a:t>
            </a:r>
            <a:r>
              <a:rPr lang="en-US" dirty="0" err="1"/>
              <a:t>comparerM</a:t>
            </a:r>
            <a:r>
              <a:rPr lang="en-US" dirty="0"/>
              <a:t> </a:t>
            </a:r>
            <a:r>
              <a:rPr lang="en-US" dirty="0" err="1"/>
              <a:t>orElse</a:t>
            </a:r>
            <a:r>
              <a:rPr lang="en-US" dirty="0"/>
              <a:t> </a:t>
            </a:r>
            <a:r>
              <a:rPr lang="en-US" dirty="0" err="1"/>
              <a:t>comparerD</a:t>
            </a:r>
            <a:endParaRPr lang="en-US" dirty="0"/>
          </a:p>
          <a:p>
            <a:r>
              <a:rPr lang="en-US" i="1" dirty="0"/>
              <a:t>Snap</a:t>
            </a:r>
            <a:r>
              <a:rPr lang="en-US" dirty="0"/>
              <a:t> takes a “lens” function, in these cases of type </a:t>
            </a:r>
            <a:r>
              <a:rPr lang="en-US" i="1" dirty="0"/>
              <a:t>Date-&gt;Int</a:t>
            </a:r>
            <a:r>
              <a:rPr lang="en-US" dirty="0"/>
              <a:t>, and yields a </a:t>
            </a:r>
            <a:r>
              <a:rPr lang="en-US" i="1" dirty="0"/>
              <a:t>Comparer[Date].</a:t>
            </a:r>
          </a:p>
          <a:p>
            <a:r>
              <a:rPr lang="en-US" i="1" dirty="0"/>
              <a:t>Snap’s </a:t>
            </a:r>
            <a:r>
              <a:rPr lang="en-US" dirty="0"/>
              <a:t>signature is: </a:t>
            </a:r>
            <a:r>
              <a:rPr lang="en-US" b="1" dirty="0"/>
              <a:t>def </a:t>
            </a:r>
            <a:r>
              <a:rPr lang="en-US" dirty="0"/>
              <a:t>snap[U](lens: U =&gt; T): Comparer[U] </a:t>
            </a:r>
          </a:p>
          <a:p>
            <a:pPr lvl="1"/>
            <a:r>
              <a:rPr lang="en-US" i="1" dirty="0"/>
              <a:t>snap</a:t>
            </a:r>
            <a:r>
              <a:rPr lang="en-US" dirty="0"/>
              <a:t> is essentially the </a:t>
            </a:r>
            <a:r>
              <a:rPr lang="en-US" i="1" dirty="0"/>
              <a:t>map/apply</a:t>
            </a:r>
            <a:r>
              <a:rPr lang="en-US" dirty="0"/>
              <a:t> method of a </a:t>
            </a:r>
            <a:r>
              <a:rPr lang="en-US" i="1" dirty="0"/>
              <a:t>Covariant </a:t>
            </a:r>
            <a:r>
              <a:rPr lang="en-US" i="1" dirty="0" err="1"/>
              <a:t>Functor</a:t>
            </a:r>
            <a:r>
              <a:rPr lang="en-US" i="1" dirty="0"/>
              <a:t>.</a:t>
            </a:r>
            <a:endParaRPr lang="en-US" dirty="0"/>
          </a:p>
          <a:p>
            <a:endParaRPr lang="en-US" dirty="0"/>
          </a:p>
        </p:txBody>
      </p:sp>
    </p:spTree>
    <p:extLst>
      <p:ext uri="{BB962C8B-B14F-4D97-AF65-F5344CB8AC3E}">
        <p14:creationId xmlns:p14="http://schemas.microsoft.com/office/powerpoint/2010/main" val="2356545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DD72E-44F5-F847-A79C-D6FED8EC0E59}"/>
              </a:ext>
            </a:extLst>
          </p:cNvPr>
          <p:cNvSpPr>
            <a:spLocks noGrp="1"/>
          </p:cNvSpPr>
          <p:nvPr>
            <p:ph type="title"/>
          </p:nvPr>
        </p:nvSpPr>
        <p:spPr/>
        <p:txBody>
          <a:bodyPr/>
          <a:lstStyle/>
          <a:p>
            <a:r>
              <a:rPr lang="en-US" dirty="0"/>
              <a:t>And yet more elegant</a:t>
            </a:r>
          </a:p>
        </p:txBody>
      </p:sp>
      <p:sp>
        <p:nvSpPr>
          <p:cNvPr id="3" name="Content Placeholder 2">
            <a:extLst>
              <a:ext uri="{FF2B5EF4-FFF2-40B4-BE49-F238E27FC236}">
                <a16:creationId xmlns:a16="http://schemas.microsoft.com/office/drawing/2014/main" id="{E90DBCB2-AC4C-6747-8CFE-031245741157}"/>
              </a:ext>
            </a:extLst>
          </p:cNvPr>
          <p:cNvSpPr>
            <a:spLocks noGrp="1"/>
          </p:cNvSpPr>
          <p:nvPr>
            <p:ph idx="1"/>
          </p:nvPr>
        </p:nvSpPr>
        <p:spPr>
          <a:xfrm>
            <a:off x="838200" y="1690688"/>
            <a:ext cx="10515600" cy="4802187"/>
          </a:xfrm>
        </p:spPr>
        <p:txBody>
          <a:bodyPr>
            <a:normAutofit fontScale="70000" lnSpcReduction="20000"/>
          </a:bodyPr>
          <a:lstStyle/>
          <a:p>
            <a:r>
              <a:rPr lang="en-US" dirty="0"/>
              <a:t>Notice that we would have a hard time doing even this, if we didn’t have type classes. We needed to pick up an implicit comparer of </a:t>
            </a:r>
            <a:r>
              <a:rPr lang="en-US" i="1" dirty="0"/>
              <a:t>Int</a:t>
            </a:r>
            <a:r>
              <a:rPr lang="en-US" dirty="0"/>
              <a:t>, which we did via the </a:t>
            </a:r>
            <a:r>
              <a:rPr lang="en-US" i="1" dirty="0"/>
              <a:t>implicitly</a:t>
            </a:r>
            <a:r>
              <a:rPr lang="en-US" dirty="0"/>
              <a:t> keyword.</a:t>
            </a:r>
          </a:p>
          <a:p>
            <a:r>
              <a:rPr lang="en-US" dirty="0"/>
              <a:t>Here are some expressions that make that last version a little nicer:</a:t>
            </a:r>
          </a:p>
          <a:p>
            <a:pPr marL="457200" lvl="1" indent="0">
              <a:lnSpc>
                <a:spcPct val="170000"/>
              </a:lnSpc>
              <a:buNone/>
            </a:pPr>
            <a:r>
              <a:rPr lang="en-US" dirty="0" err="1"/>
              <a:t>Comparer.</a:t>
            </a:r>
            <a:r>
              <a:rPr lang="en-US" i="1" dirty="0" err="1"/>
              <a:t>same</a:t>
            </a:r>
            <a:r>
              <a:rPr lang="en-US" dirty="0"/>
              <a:t>[Date] :| (_.year) :| (_.month) :| (_.day)</a:t>
            </a:r>
            <a:br>
              <a:rPr lang="en-US" dirty="0"/>
            </a:br>
            <a:r>
              <a:rPr lang="en-US" dirty="0"/>
              <a:t>Comparer[Date](_.year, _.month, _.day)</a:t>
            </a:r>
          </a:p>
          <a:p>
            <a:r>
              <a:rPr lang="en-US" dirty="0"/>
              <a:t>The latter form applies if all the functions are of the same type (and no inversions).</a:t>
            </a:r>
          </a:p>
          <a:p>
            <a:r>
              <a:rPr lang="en-US" dirty="0"/>
              <a:t>And, finally (the </a:t>
            </a:r>
            <a:r>
              <a:rPr lang="en-US" i="1" dirty="0"/>
              <a:t>pièce de résistance</a:t>
            </a:r>
            <a:r>
              <a:rPr lang="en-US" dirty="0"/>
              <a:t>):</a:t>
            </a:r>
          </a:p>
          <a:p>
            <a:pPr marL="457200" lvl="1" indent="0">
              <a:buNone/>
            </a:pPr>
            <a:r>
              <a:rPr lang="en-US" b="1" dirty="0"/>
              <a:t>object </a:t>
            </a:r>
            <a:r>
              <a:rPr lang="en-US" dirty="0" err="1"/>
              <a:t>MyComparers</a:t>
            </a:r>
            <a:r>
              <a:rPr lang="en-US" dirty="0"/>
              <a:t> </a:t>
            </a:r>
            <a:r>
              <a:rPr lang="en-US" b="1" dirty="0"/>
              <a:t>extends </a:t>
            </a:r>
            <a:r>
              <a:rPr lang="en-US" dirty="0"/>
              <a:t>Comparers {</a:t>
            </a:r>
            <a:br>
              <a:rPr lang="en-US" dirty="0"/>
            </a:br>
            <a:r>
              <a:rPr lang="en-US" dirty="0"/>
              <a:t>  </a:t>
            </a:r>
            <a:r>
              <a:rPr lang="en-US" b="1" dirty="0" err="1"/>
              <a:t>val</a:t>
            </a:r>
            <a:r>
              <a:rPr lang="en-US" b="1" dirty="0"/>
              <a:t> </a:t>
            </a:r>
            <a:r>
              <a:rPr lang="en-US" i="1" dirty="0"/>
              <a:t>comparer</a:t>
            </a:r>
            <a:r>
              <a:rPr lang="en-US" dirty="0"/>
              <a:t>: Comparer[Date] = comparer3(Date)</a:t>
            </a:r>
            <a:br>
              <a:rPr lang="en-US" dirty="0"/>
            </a:br>
            <a:r>
              <a:rPr lang="en-US" dirty="0"/>
              <a:t>}</a:t>
            </a:r>
          </a:p>
          <a:p>
            <a:r>
              <a:rPr lang="en-US" dirty="0"/>
              <a:t>This last pattern is implemented the same way that we would define JSON formats. As long as the parameters of </a:t>
            </a:r>
            <a:r>
              <a:rPr lang="en-US" i="1" dirty="0"/>
              <a:t>Date</a:t>
            </a:r>
            <a:r>
              <a:rPr lang="en-US" dirty="0"/>
              <a:t> are types for which we have defined comparers (like </a:t>
            </a:r>
            <a:r>
              <a:rPr lang="en-US" i="1" dirty="0"/>
              <a:t>Int</a:t>
            </a:r>
            <a:r>
              <a:rPr lang="en-US" dirty="0"/>
              <a:t>) and/or are wrapped in </a:t>
            </a:r>
            <a:r>
              <a:rPr lang="en-US" i="1" dirty="0"/>
              <a:t>Seq, List, Try</a:t>
            </a:r>
            <a:r>
              <a:rPr lang="en-US" dirty="0"/>
              <a:t> or </a:t>
            </a:r>
            <a:r>
              <a:rPr lang="en-US" i="1" dirty="0"/>
              <a:t>Option</a:t>
            </a:r>
            <a:r>
              <a:rPr lang="en-US" dirty="0"/>
              <a:t>, etc., the compiler will do all the heavy lifting for us.</a:t>
            </a:r>
          </a:p>
          <a:p>
            <a:r>
              <a:rPr lang="en-US" dirty="0"/>
              <a:t>Indeed, we are getting the benefit of ”TIM” (type inference magic): we pass in the </a:t>
            </a:r>
            <a:r>
              <a:rPr lang="en-US" i="1" dirty="0" err="1"/>
              <a:t>Date.apply</a:t>
            </a:r>
            <a:r>
              <a:rPr lang="en-US" dirty="0"/>
              <a:t> method but we never actually use it inside </a:t>
            </a:r>
            <a:r>
              <a:rPr lang="en-US" i="1" dirty="0"/>
              <a:t>comparer3</a:t>
            </a:r>
            <a:r>
              <a:rPr lang="en-US" dirty="0"/>
              <a:t> (it’s there solely for TIM).</a:t>
            </a:r>
          </a:p>
        </p:txBody>
      </p:sp>
    </p:spTree>
    <p:extLst>
      <p:ext uri="{BB962C8B-B14F-4D97-AF65-F5344CB8AC3E}">
        <p14:creationId xmlns:p14="http://schemas.microsoft.com/office/powerpoint/2010/main" val="2857784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CEDFF-692B-CF43-AD26-F0EB443A4708}"/>
              </a:ext>
            </a:extLst>
          </p:cNvPr>
          <p:cNvSpPr>
            <a:spLocks noGrp="1"/>
          </p:cNvSpPr>
          <p:nvPr>
            <p:ph type="title"/>
          </p:nvPr>
        </p:nvSpPr>
        <p:spPr/>
        <p:txBody>
          <a:bodyPr/>
          <a:lstStyle/>
          <a:p>
            <a:r>
              <a:rPr lang="en-US" dirty="0"/>
              <a:t>A look under the hood</a:t>
            </a:r>
          </a:p>
        </p:txBody>
      </p:sp>
      <p:sp>
        <p:nvSpPr>
          <p:cNvPr id="3" name="Content Placeholder 2">
            <a:extLst>
              <a:ext uri="{FF2B5EF4-FFF2-40B4-BE49-F238E27FC236}">
                <a16:creationId xmlns:a16="http://schemas.microsoft.com/office/drawing/2014/main" id="{3CB1954A-4BD7-2440-B503-C45751DDFC1C}"/>
              </a:ext>
            </a:extLst>
          </p:cNvPr>
          <p:cNvSpPr>
            <a:spLocks noGrp="1"/>
          </p:cNvSpPr>
          <p:nvPr>
            <p:ph idx="1"/>
          </p:nvPr>
        </p:nvSpPr>
        <p:spPr>
          <a:xfrm>
            <a:off x="441789" y="1690688"/>
            <a:ext cx="11147460" cy="4486275"/>
          </a:xfrm>
        </p:spPr>
        <p:txBody>
          <a:bodyPr>
            <a:normAutofit fontScale="92500" lnSpcReduction="20000"/>
          </a:bodyPr>
          <a:lstStyle/>
          <a:p>
            <a:r>
              <a:rPr lang="en-US" dirty="0"/>
              <a:t>Let’s take a look at the code for this </a:t>
            </a:r>
            <a:r>
              <a:rPr lang="en-US" i="1" dirty="0"/>
              <a:t>comparer3</a:t>
            </a:r>
            <a:r>
              <a:rPr lang="en-US" dirty="0"/>
              <a:t> method (its fellows all look similar):</a:t>
            </a:r>
          </a:p>
          <a:p>
            <a:pPr marL="457200" lvl="1" indent="0">
              <a:buNone/>
            </a:pPr>
            <a:r>
              <a:rPr lang="en-US" sz="2100" i="1" dirty="0"/>
              <a:t>/**</a:t>
            </a:r>
            <a:br>
              <a:rPr lang="en-US" sz="2100" i="1" dirty="0"/>
            </a:br>
            <a:r>
              <a:rPr lang="en-US" sz="2100" i="1" dirty="0"/>
              <a:t>  * Method to return a Comparer[T] where T is a 3-ary Product and which is based on a function to convert a P0,P1,P2 into a T.</a:t>
            </a:r>
            <a:br>
              <a:rPr lang="en-US" sz="2100" i="1" dirty="0"/>
            </a:br>
            <a:r>
              <a:rPr lang="en-US" sz="2100" i="1" dirty="0"/>
              <a:t>  *</a:t>
            </a:r>
            <a:br>
              <a:rPr lang="en-US" sz="2100" i="1" dirty="0"/>
            </a:br>
            <a:r>
              <a:rPr lang="en-US" sz="2100" i="1" dirty="0"/>
              <a:t>  * </a:t>
            </a:r>
            <a:r>
              <a:rPr lang="en-US" sz="2100" b="1" dirty="0"/>
              <a:t>@param f </a:t>
            </a:r>
            <a:r>
              <a:rPr lang="en-US" sz="2100" i="1" dirty="0"/>
              <a:t>a function (P0,P1,P2) =&gt; T, usually the apply method of a case class.</a:t>
            </a:r>
            <a:br>
              <a:rPr lang="en-US" sz="2100" i="1" dirty="0"/>
            </a:br>
            <a:r>
              <a:rPr lang="en-US" sz="2100" i="1" dirty="0"/>
              <a:t>  * </a:t>
            </a:r>
            <a:r>
              <a:rPr lang="en-US" sz="2100" b="1" dirty="0"/>
              <a:t>@</a:t>
            </a:r>
            <a:r>
              <a:rPr lang="en-US" sz="2100" b="1" dirty="0" err="1"/>
              <a:t>tparam</a:t>
            </a:r>
            <a:r>
              <a:rPr lang="en-US" sz="2100" b="1" dirty="0"/>
              <a:t> P0 </a:t>
            </a:r>
            <a:r>
              <a:rPr lang="en-US" sz="2100" i="1" dirty="0"/>
              <a:t>the type of the first field of the Product type T.</a:t>
            </a:r>
            <a:br>
              <a:rPr lang="en-US" sz="2100" i="1" dirty="0"/>
            </a:br>
            <a:r>
              <a:rPr lang="en-US" sz="2100" i="1" dirty="0"/>
              <a:t>  * </a:t>
            </a:r>
            <a:r>
              <a:rPr lang="en-US" sz="2100" b="1" dirty="0"/>
              <a:t>@</a:t>
            </a:r>
            <a:r>
              <a:rPr lang="en-US" sz="2100" b="1" dirty="0" err="1"/>
              <a:t>tparam</a:t>
            </a:r>
            <a:r>
              <a:rPr lang="en-US" sz="2100" b="1" dirty="0"/>
              <a:t> P1 </a:t>
            </a:r>
            <a:r>
              <a:rPr lang="en-US" sz="2100" i="1" dirty="0"/>
              <a:t>the type of the second field of the Product type T.</a:t>
            </a:r>
            <a:br>
              <a:rPr lang="en-US" sz="2100" i="1" dirty="0"/>
            </a:br>
            <a:r>
              <a:rPr lang="en-US" sz="2100" i="1" dirty="0"/>
              <a:t>  * </a:t>
            </a:r>
            <a:r>
              <a:rPr lang="en-US" sz="2100" b="1" dirty="0"/>
              <a:t>@</a:t>
            </a:r>
            <a:r>
              <a:rPr lang="en-US" sz="2100" b="1" dirty="0" err="1"/>
              <a:t>tparam</a:t>
            </a:r>
            <a:r>
              <a:rPr lang="en-US" sz="2100" b="1" dirty="0"/>
              <a:t> P2 </a:t>
            </a:r>
            <a:r>
              <a:rPr lang="en-US" sz="2100" i="1" dirty="0"/>
              <a:t>the type of the third field of the Product type T.</a:t>
            </a:r>
            <a:br>
              <a:rPr lang="en-US" sz="2100" i="1" dirty="0"/>
            </a:br>
            <a:r>
              <a:rPr lang="en-US" sz="2100" i="1" dirty="0"/>
              <a:t>  * </a:t>
            </a:r>
            <a:r>
              <a:rPr lang="en-US" sz="2100" b="1" dirty="0"/>
              <a:t>@</a:t>
            </a:r>
            <a:r>
              <a:rPr lang="en-US" sz="2100" b="1" dirty="0" err="1"/>
              <a:t>tparam</a:t>
            </a:r>
            <a:r>
              <a:rPr lang="en-US" sz="2100" b="1" dirty="0"/>
              <a:t> T  </a:t>
            </a:r>
            <a:r>
              <a:rPr lang="en-US" sz="2100" i="1" dirty="0"/>
              <a:t>the underlying type of the result, a Product.</a:t>
            </a:r>
            <a:br>
              <a:rPr lang="en-US" sz="2100" i="1" dirty="0"/>
            </a:br>
            <a:r>
              <a:rPr lang="en-US" sz="2100" i="1" dirty="0"/>
              <a:t>  * </a:t>
            </a:r>
            <a:r>
              <a:rPr lang="en-US" sz="2100" b="1" dirty="0"/>
              <a:t>@return </a:t>
            </a:r>
            <a:r>
              <a:rPr lang="en-US" sz="2100" i="1" dirty="0"/>
              <a:t>a Comparer[T] which can compare two instances of T and return a Comparison.</a:t>
            </a:r>
            <a:br>
              <a:rPr lang="en-US" sz="2100" i="1" dirty="0"/>
            </a:br>
            <a:r>
              <a:rPr lang="en-US" sz="2100" i="1" dirty="0"/>
              <a:t>  */</a:t>
            </a:r>
            <a:br>
              <a:rPr lang="en-US" sz="2100" i="1" dirty="0"/>
            </a:br>
            <a:r>
              <a:rPr lang="en-US" sz="2100" b="1" dirty="0"/>
              <a:t>def </a:t>
            </a:r>
            <a:r>
              <a:rPr lang="en-US" sz="2100" dirty="0"/>
              <a:t>comparer3[P0:Comparer, P1:Comparer, P2:Comparer, T&lt;:Product](f: (P0,P1,P2) =&gt; T): Comparer[T] =</a:t>
            </a:r>
            <a:br>
              <a:rPr lang="en-US" sz="2100" dirty="0"/>
            </a:br>
            <a:r>
              <a:rPr lang="en-US" sz="2100" dirty="0"/>
              <a:t>  comparer[T, P0](0) </a:t>
            </a:r>
            <a:r>
              <a:rPr lang="en-US" sz="2100" dirty="0" err="1"/>
              <a:t>orElse</a:t>
            </a:r>
            <a:br>
              <a:rPr lang="en-US" sz="2100" dirty="0"/>
            </a:br>
            <a:r>
              <a:rPr lang="en-US" sz="2100" dirty="0"/>
              <a:t>    comparer[T, P1](1) </a:t>
            </a:r>
            <a:r>
              <a:rPr lang="en-US" sz="2100" dirty="0" err="1"/>
              <a:t>orElse</a:t>
            </a:r>
            <a:br>
              <a:rPr lang="en-US" sz="2100" dirty="0"/>
            </a:br>
            <a:r>
              <a:rPr lang="en-US" sz="2100" dirty="0"/>
              <a:t>    comparer[T, P2](2)</a:t>
            </a:r>
          </a:p>
          <a:p>
            <a:pPr marL="457200" lvl="1" indent="0">
              <a:buNone/>
            </a:pPr>
            <a:r>
              <a:rPr lang="en-US" sz="2100" b="1" dirty="0"/>
              <a:t>private def </a:t>
            </a:r>
            <a:r>
              <a:rPr lang="en-US" sz="2100" dirty="0"/>
              <a:t>comparer[T &lt;: Product, P: Comparer](x: Int): Comparer[T] = </a:t>
            </a:r>
            <a:r>
              <a:rPr lang="en-US" sz="2100" dirty="0" err="1"/>
              <a:t>Comparer.</a:t>
            </a:r>
            <a:r>
              <a:rPr lang="en-US" sz="2100" i="1" dirty="0" err="1"/>
              <a:t>comparer</a:t>
            </a:r>
            <a:r>
              <a:rPr lang="en-US" sz="2100" dirty="0"/>
              <a:t>[T, P](t =&gt; </a:t>
            </a:r>
            <a:r>
              <a:rPr lang="en-US" sz="2100" dirty="0" err="1"/>
              <a:t>t.productElement</a:t>
            </a:r>
            <a:r>
              <a:rPr lang="en-US" sz="2100" dirty="0"/>
              <a:t>(x).</a:t>
            </a:r>
            <a:r>
              <a:rPr lang="en-US" sz="2100" dirty="0" err="1"/>
              <a:t>asInstanceOf</a:t>
            </a:r>
            <a:r>
              <a:rPr lang="en-US" sz="2100" dirty="0"/>
              <a:t>[P])</a:t>
            </a:r>
          </a:p>
        </p:txBody>
      </p:sp>
    </p:spTree>
    <p:extLst>
      <p:ext uri="{BB962C8B-B14F-4D97-AF65-F5344CB8AC3E}">
        <p14:creationId xmlns:p14="http://schemas.microsoft.com/office/powerpoint/2010/main" val="1073264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CEDFF-692B-CF43-AD26-F0EB443A4708}"/>
              </a:ext>
            </a:extLst>
          </p:cNvPr>
          <p:cNvSpPr>
            <a:spLocks noGrp="1"/>
          </p:cNvSpPr>
          <p:nvPr>
            <p:ph type="title"/>
          </p:nvPr>
        </p:nvSpPr>
        <p:spPr/>
        <p:txBody>
          <a:bodyPr/>
          <a:lstStyle/>
          <a:p>
            <a:r>
              <a:rPr lang="en-US" dirty="0"/>
              <a:t>A look under the hood continued</a:t>
            </a:r>
          </a:p>
        </p:txBody>
      </p:sp>
      <p:sp>
        <p:nvSpPr>
          <p:cNvPr id="3" name="Content Placeholder 2">
            <a:extLst>
              <a:ext uri="{FF2B5EF4-FFF2-40B4-BE49-F238E27FC236}">
                <a16:creationId xmlns:a16="http://schemas.microsoft.com/office/drawing/2014/main" id="{3CB1954A-4BD7-2440-B503-C45751DDFC1C}"/>
              </a:ext>
            </a:extLst>
          </p:cNvPr>
          <p:cNvSpPr>
            <a:spLocks noGrp="1"/>
          </p:cNvSpPr>
          <p:nvPr>
            <p:ph idx="1"/>
          </p:nvPr>
        </p:nvSpPr>
        <p:spPr/>
        <p:txBody>
          <a:bodyPr>
            <a:normAutofit lnSpcReduction="10000"/>
          </a:bodyPr>
          <a:lstStyle/>
          <a:p>
            <a:r>
              <a:rPr lang="en-US" dirty="0"/>
              <a:t>Notice that all three </a:t>
            </a:r>
            <a:r>
              <a:rPr lang="en-US" i="1" dirty="0"/>
              <a:t>P</a:t>
            </a:r>
            <a:r>
              <a:rPr lang="en-US" dirty="0"/>
              <a:t> types define an implicit </a:t>
            </a:r>
            <a:r>
              <a:rPr lang="en-US" i="1" dirty="0"/>
              <a:t>Comparer[P]</a:t>
            </a:r>
            <a:r>
              <a:rPr lang="en-US" dirty="0"/>
              <a:t> (via context bound). Where would we be without type classes?</a:t>
            </a:r>
          </a:p>
          <a:p>
            <a:r>
              <a:rPr lang="en-US" dirty="0"/>
              <a:t>The </a:t>
            </a:r>
            <a:r>
              <a:rPr lang="en-US" i="1" dirty="0"/>
              <a:t>compare</a:t>
            </a:r>
            <a:r>
              <a:rPr lang="en-US" dirty="0"/>
              <a:t> method is defined thus:</a:t>
            </a:r>
          </a:p>
          <a:p>
            <a:pPr marL="457200" lvl="1" indent="0">
              <a:buNone/>
            </a:pPr>
            <a:r>
              <a:rPr lang="en-US" sz="2000" b="1" dirty="0"/>
              <a:t>def </a:t>
            </a:r>
            <a:r>
              <a:rPr lang="en-US" sz="2000" dirty="0"/>
              <a:t>comparer[T, P: Comparer](lens: T =&gt; P): Comparer[T] = </a:t>
            </a:r>
            <a:r>
              <a:rPr lang="en-US" sz="2000" i="1" dirty="0"/>
              <a:t>implicitly</a:t>
            </a:r>
            <a:r>
              <a:rPr lang="en-US" sz="2000" dirty="0"/>
              <a:t>[Comparer[P]].snap(lens)</a:t>
            </a:r>
          </a:p>
          <a:p>
            <a:pPr marL="457200" lvl="1" indent="0">
              <a:buNone/>
            </a:pPr>
            <a:endParaRPr lang="en-US" sz="2000" dirty="0"/>
          </a:p>
          <a:p>
            <a:pPr lvl="1"/>
            <a:r>
              <a:rPr lang="en-US" dirty="0"/>
              <a:t>Note: this version uses </a:t>
            </a:r>
            <a:r>
              <a:rPr lang="en-US" i="1" dirty="0" err="1"/>
              <a:t>asInstanceOf</a:t>
            </a:r>
            <a:r>
              <a:rPr lang="en-US" dirty="0"/>
              <a:t> in the private </a:t>
            </a:r>
            <a:r>
              <a:rPr lang="en-US" i="1" dirty="0"/>
              <a:t>compare</a:t>
            </a:r>
            <a:r>
              <a:rPr lang="en-US" dirty="0"/>
              <a:t> method. We can replace that with a match/exception but, in practice, it can only fail if there’s a logic error in the </a:t>
            </a:r>
            <a:r>
              <a:rPr lang="en-US" i="1" dirty="0"/>
              <a:t>Comparers</a:t>
            </a:r>
            <a:r>
              <a:rPr lang="en-US" dirty="0"/>
              <a:t> module itself, not application code. </a:t>
            </a:r>
          </a:p>
          <a:p>
            <a:pPr lvl="1"/>
            <a:endParaRPr lang="en-US" dirty="0"/>
          </a:p>
          <a:p>
            <a:r>
              <a:rPr lang="en-US" i="1" dirty="0"/>
              <a:t>Comparer</a:t>
            </a:r>
            <a:r>
              <a:rPr lang="en-US" dirty="0"/>
              <a:t>, by the way, is best defined not as </a:t>
            </a:r>
            <a:r>
              <a:rPr lang="en-US" i="1" dirty="0"/>
              <a:t>T =&gt; T =&gt; Int </a:t>
            </a:r>
            <a:r>
              <a:rPr lang="en-US" dirty="0"/>
              <a:t>but as:</a:t>
            </a:r>
          </a:p>
          <a:p>
            <a:pPr lvl="1"/>
            <a:r>
              <a:rPr lang="en-US" i="1" dirty="0"/>
              <a:t>T =&gt; T =&gt; Comparison</a:t>
            </a:r>
          </a:p>
          <a:p>
            <a:pPr lvl="1"/>
            <a:r>
              <a:rPr lang="en-US" dirty="0"/>
              <a:t>Where </a:t>
            </a:r>
            <a:r>
              <a:rPr lang="en-US" i="1" dirty="0"/>
              <a:t>Comparison</a:t>
            </a:r>
            <a:r>
              <a:rPr lang="en-US" dirty="0"/>
              <a:t> is essentially the same as </a:t>
            </a:r>
            <a:r>
              <a:rPr lang="en-US" i="1" dirty="0"/>
              <a:t>Option[Boolean].</a:t>
            </a:r>
          </a:p>
        </p:txBody>
      </p:sp>
    </p:spTree>
    <p:extLst>
      <p:ext uri="{BB962C8B-B14F-4D97-AF65-F5344CB8AC3E}">
        <p14:creationId xmlns:p14="http://schemas.microsoft.com/office/powerpoint/2010/main" val="2777035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CAADB-6685-2646-B96A-632E02811160}"/>
              </a:ext>
            </a:extLst>
          </p:cNvPr>
          <p:cNvSpPr>
            <a:spLocks noGrp="1"/>
          </p:cNvSpPr>
          <p:nvPr>
            <p:ph type="title"/>
          </p:nvPr>
        </p:nvSpPr>
        <p:spPr/>
        <p:txBody>
          <a:bodyPr/>
          <a:lstStyle/>
          <a:p>
            <a:r>
              <a:rPr lang="en-US" dirty="0"/>
              <a:t>When can’t we use type classes?</a:t>
            </a:r>
          </a:p>
        </p:txBody>
      </p:sp>
      <p:sp>
        <p:nvSpPr>
          <p:cNvPr id="3" name="Content Placeholder 2">
            <a:extLst>
              <a:ext uri="{FF2B5EF4-FFF2-40B4-BE49-F238E27FC236}">
                <a16:creationId xmlns:a16="http://schemas.microsoft.com/office/drawing/2014/main" id="{BE28EB35-1261-884E-B92E-A06E95CE895B}"/>
              </a:ext>
            </a:extLst>
          </p:cNvPr>
          <p:cNvSpPr>
            <a:spLocks noGrp="1"/>
          </p:cNvSpPr>
          <p:nvPr>
            <p:ph idx="1"/>
          </p:nvPr>
        </p:nvSpPr>
        <p:spPr/>
        <p:txBody>
          <a:bodyPr/>
          <a:lstStyle/>
          <a:p>
            <a:r>
              <a:rPr lang="en-US" dirty="0"/>
              <a:t>Let’s say we have a collection of things and we want to be able to </a:t>
            </a:r>
            <a:r>
              <a:rPr lang="en-US" i="1" dirty="0"/>
              <a:t>show</a:t>
            </a:r>
            <a:r>
              <a:rPr lang="en-US" dirty="0"/>
              <a:t> each one:</a:t>
            </a:r>
          </a:p>
          <a:p>
            <a:pPr marL="457200" lvl="1" indent="0">
              <a:buNone/>
            </a:pPr>
            <a:r>
              <a:rPr lang="en-US" sz="2000" dirty="0"/>
              <a:t>Trait </a:t>
            </a:r>
            <a:r>
              <a:rPr lang="en-US" sz="2000" dirty="0" err="1"/>
              <a:t>ShowableCollection</a:t>
            </a:r>
            <a:r>
              <a:rPr lang="en-US" sz="2000" dirty="0"/>
              <a:t>[T: Show] {</a:t>
            </a:r>
          </a:p>
          <a:p>
            <a:pPr marL="457200" lvl="1" indent="0">
              <a:buNone/>
            </a:pPr>
            <a:r>
              <a:rPr lang="en-US" sz="2000" dirty="0"/>
              <a:t>	def show = implicitly[Show[T]].show</a:t>
            </a:r>
          </a:p>
          <a:p>
            <a:pPr marL="457200" lvl="1" indent="0">
              <a:buNone/>
            </a:pPr>
            <a:r>
              <a:rPr lang="en-US" sz="2000" dirty="0"/>
              <a:t>}</a:t>
            </a:r>
          </a:p>
          <a:p>
            <a:r>
              <a:rPr lang="en-US" dirty="0"/>
              <a:t>That won’t work because traits don’t have constructors so they can’t handle the implicit evidence of </a:t>
            </a:r>
            <a:r>
              <a:rPr lang="en-US" dirty="0" err="1"/>
              <a:t>showability</a:t>
            </a:r>
            <a:r>
              <a:rPr lang="en-US" dirty="0"/>
              <a:t>.</a:t>
            </a:r>
          </a:p>
          <a:p>
            <a:r>
              <a:rPr lang="en-US" dirty="0"/>
              <a:t>This restriction is lifted in Dotty.</a:t>
            </a:r>
          </a:p>
        </p:txBody>
      </p:sp>
    </p:spTree>
    <p:extLst>
      <p:ext uri="{BB962C8B-B14F-4D97-AF65-F5344CB8AC3E}">
        <p14:creationId xmlns:p14="http://schemas.microsoft.com/office/powerpoint/2010/main" val="417552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3BAFC-466D-C743-A615-AD9BFC81D30A}"/>
              </a:ext>
            </a:extLst>
          </p:cNvPr>
          <p:cNvSpPr>
            <a:spLocks noGrp="1"/>
          </p:cNvSpPr>
          <p:nvPr>
            <p:ph type="title"/>
          </p:nvPr>
        </p:nvSpPr>
        <p:spPr/>
        <p:txBody>
          <a:bodyPr/>
          <a:lstStyle/>
          <a:p>
            <a:r>
              <a:rPr lang="en-US" dirty="0" err="1"/>
              <a:t>Typeclasses</a:t>
            </a:r>
            <a:r>
              <a:rPr lang="en-US" dirty="0"/>
              <a:t> in Dotty</a:t>
            </a:r>
          </a:p>
        </p:txBody>
      </p:sp>
      <p:sp>
        <p:nvSpPr>
          <p:cNvPr id="3" name="Content Placeholder 2">
            <a:extLst>
              <a:ext uri="{FF2B5EF4-FFF2-40B4-BE49-F238E27FC236}">
                <a16:creationId xmlns:a16="http://schemas.microsoft.com/office/drawing/2014/main" id="{D9D497FB-6F15-244C-BC71-FD76350B5406}"/>
              </a:ext>
            </a:extLst>
          </p:cNvPr>
          <p:cNvSpPr>
            <a:spLocks noGrp="1"/>
          </p:cNvSpPr>
          <p:nvPr>
            <p:ph idx="1"/>
          </p:nvPr>
        </p:nvSpPr>
        <p:spPr/>
        <p:txBody>
          <a:bodyPr>
            <a:normAutofit/>
          </a:bodyPr>
          <a:lstStyle/>
          <a:p>
            <a:r>
              <a:rPr lang="en-US" dirty="0"/>
              <a:t>Here’s an example program:</a:t>
            </a:r>
          </a:p>
          <a:p>
            <a:pPr marL="457200" lvl="1" indent="0">
              <a:buNone/>
            </a:pPr>
            <a:r>
              <a:rPr lang="en-US" dirty="0"/>
              <a:t>trait X[T](</a:t>
            </a:r>
            <a:r>
              <a:rPr lang="en-US" dirty="0" err="1"/>
              <a:t>ev</a:t>
            </a:r>
            <a:r>
              <a:rPr lang="en-US" dirty="0"/>
              <a:t>: Numeric[T]) {</a:t>
            </a:r>
          </a:p>
          <a:p>
            <a:pPr marL="457200" lvl="1" indent="0">
              <a:buNone/>
            </a:pPr>
            <a:r>
              <a:rPr lang="en-US" dirty="0"/>
              <a:t>  def show(t: T): String = </a:t>
            </a:r>
            <a:r>
              <a:rPr lang="en-US" dirty="0" err="1"/>
              <a:t>ev.toDouble</a:t>
            </a:r>
            <a:r>
              <a:rPr lang="en-US" dirty="0"/>
              <a:t>(t).</a:t>
            </a:r>
            <a:r>
              <a:rPr lang="en-US" dirty="0" err="1"/>
              <a:t>toString</a:t>
            </a:r>
            <a:endParaRPr lang="en-US" dirty="0"/>
          </a:p>
          <a:p>
            <a:pPr marL="457200" lvl="1" indent="0">
              <a:buNone/>
            </a:pPr>
            <a:r>
              <a:rPr lang="en-US" dirty="0"/>
              <a:t>}</a:t>
            </a:r>
          </a:p>
          <a:p>
            <a:pPr marL="457200" lvl="1" indent="0">
              <a:buNone/>
            </a:pPr>
            <a:r>
              <a:rPr lang="en-US" dirty="0"/>
              <a:t>case class </a:t>
            </a:r>
            <a:r>
              <a:rPr lang="en-US" dirty="0" err="1"/>
              <a:t>Xint</a:t>
            </a:r>
            <a:r>
              <a:rPr lang="en-US" dirty="0"/>
              <a:t>() extends X[Int](implicitly[Numeric[Int]])</a:t>
            </a:r>
          </a:p>
          <a:p>
            <a:pPr marL="457200" lvl="1" indent="0">
              <a:buNone/>
            </a:pPr>
            <a:r>
              <a:rPr lang="en-US" dirty="0"/>
              <a:t>object Fred extends App {</a:t>
            </a:r>
          </a:p>
          <a:p>
            <a:pPr marL="457200" lvl="1" indent="0">
              <a:buNone/>
            </a:pPr>
            <a:r>
              <a:rPr lang="en-US" dirty="0"/>
              <a:t>   </a:t>
            </a:r>
            <a:r>
              <a:rPr lang="en-US" dirty="0" err="1"/>
              <a:t>println</a:t>
            </a:r>
            <a:r>
              <a:rPr lang="en-US" dirty="0"/>
              <a:t>(</a:t>
            </a:r>
            <a:r>
              <a:rPr lang="en-US" dirty="0" err="1"/>
              <a:t>Xint</a:t>
            </a:r>
            <a:r>
              <a:rPr lang="en-US" dirty="0"/>
              <a:t>().show(1)</a:t>
            </a:r>
          </a:p>
          <a:p>
            <a:pPr marL="457200" lvl="1" indent="0">
              <a:buNone/>
            </a:pPr>
            <a:r>
              <a:rPr lang="en-US" dirty="0"/>
              <a:t>)</a:t>
            </a:r>
          </a:p>
          <a:p>
            <a:r>
              <a:rPr lang="en-US" dirty="0"/>
              <a:t>It doesn’t appear to be possible to use a context bound here.</a:t>
            </a:r>
          </a:p>
          <a:p>
            <a:r>
              <a:rPr lang="en-US" dirty="0"/>
              <a:t>But the (current) official way to define type classes is with “given.”</a:t>
            </a:r>
          </a:p>
          <a:p>
            <a:pPr marL="457200" lvl="1" indent="0">
              <a:buNone/>
            </a:pPr>
            <a:endParaRPr lang="en-US" dirty="0"/>
          </a:p>
        </p:txBody>
      </p:sp>
    </p:spTree>
    <p:extLst>
      <p:ext uri="{BB962C8B-B14F-4D97-AF65-F5344CB8AC3E}">
        <p14:creationId xmlns:p14="http://schemas.microsoft.com/office/powerpoint/2010/main" val="1450113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C0733-C470-A541-803C-1E6DA5E123BA}"/>
              </a:ext>
            </a:extLst>
          </p:cNvPr>
          <p:cNvSpPr>
            <a:spLocks noGrp="1"/>
          </p:cNvSpPr>
          <p:nvPr>
            <p:ph type="title"/>
          </p:nvPr>
        </p:nvSpPr>
        <p:spPr/>
        <p:txBody>
          <a:bodyPr/>
          <a:lstStyle/>
          <a:p>
            <a:r>
              <a:rPr lang="en-US" dirty="0"/>
              <a:t>A bit of historical background</a:t>
            </a:r>
          </a:p>
        </p:txBody>
      </p:sp>
      <p:sp>
        <p:nvSpPr>
          <p:cNvPr id="3" name="Content Placeholder 2">
            <a:extLst>
              <a:ext uri="{FF2B5EF4-FFF2-40B4-BE49-F238E27FC236}">
                <a16:creationId xmlns:a16="http://schemas.microsoft.com/office/drawing/2014/main" id="{3CECC8CA-949A-AB44-AE01-50771355A9EC}"/>
              </a:ext>
            </a:extLst>
          </p:cNvPr>
          <p:cNvSpPr>
            <a:spLocks noGrp="1"/>
          </p:cNvSpPr>
          <p:nvPr>
            <p:ph idx="1"/>
          </p:nvPr>
        </p:nvSpPr>
        <p:spPr/>
        <p:txBody>
          <a:bodyPr/>
          <a:lstStyle/>
          <a:p>
            <a:r>
              <a:rPr lang="en-US" dirty="0"/>
              <a:t>In Java, we have the wholly bad </a:t>
            </a:r>
            <a:r>
              <a:rPr lang="en-US" i="1" dirty="0"/>
              <a:t>Number</a:t>
            </a:r>
            <a:r>
              <a:rPr lang="en-US" dirty="0"/>
              <a:t>. It ought (IMHO) to be an interface, but it is not: it’s an abstract class. This means basically that you can’t do much with it. It’s essentially part of a fixed type hierarchy.</a:t>
            </a:r>
          </a:p>
          <a:p>
            <a:r>
              <a:rPr lang="en-US" dirty="0"/>
              <a:t>When I started with Scala, I was thrilled to find that </a:t>
            </a:r>
            <a:r>
              <a:rPr lang="en-US" i="1" dirty="0"/>
              <a:t>Numeric[T]</a:t>
            </a:r>
            <a:r>
              <a:rPr lang="en-US" dirty="0"/>
              <a:t> was a trait. That meant that I could extend </a:t>
            </a:r>
            <a:r>
              <a:rPr lang="en-US" i="1" dirty="0"/>
              <a:t>Numeric</a:t>
            </a:r>
            <a:r>
              <a:rPr lang="en-US" dirty="0"/>
              <a:t> and add my own behavior to it. Not so fast!</a:t>
            </a:r>
          </a:p>
          <a:p>
            <a:r>
              <a:rPr lang="en-US" dirty="0"/>
              <a:t>You still can’t go around adding methods to your own sub-class of </a:t>
            </a:r>
            <a:r>
              <a:rPr lang="en-US" i="1" dirty="0"/>
              <a:t>Numeric</a:t>
            </a:r>
            <a:r>
              <a:rPr lang="en-US" dirty="0"/>
              <a:t> and have things like </a:t>
            </a:r>
            <a:r>
              <a:rPr lang="en-US" i="1" dirty="0"/>
              <a:t>Int</a:t>
            </a:r>
            <a:r>
              <a:rPr lang="en-US" dirty="0"/>
              <a:t> implement them. In that sense, we haven’t improved much on Java.</a:t>
            </a:r>
          </a:p>
        </p:txBody>
      </p:sp>
    </p:spTree>
    <p:extLst>
      <p:ext uri="{BB962C8B-B14F-4D97-AF65-F5344CB8AC3E}">
        <p14:creationId xmlns:p14="http://schemas.microsoft.com/office/powerpoint/2010/main" val="7334773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CEB75-253E-CA44-AEF9-EDB0824D20B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93D47FB-ABBE-9D4B-88A3-039868CAF5D3}"/>
              </a:ext>
            </a:extLst>
          </p:cNvPr>
          <p:cNvSpPr>
            <a:spLocks noGrp="1"/>
          </p:cNvSpPr>
          <p:nvPr>
            <p:ph idx="1"/>
          </p:nvPr>
        </p:nvSpPr>
        <p:spPr/>
        <p:txBody>
          <a:bodyPr/>
          <a:lstStyle/>
          <a:p>
            <a:r>
              <a:rPr lang="en-US" dirty="0"/>
              <a:t>Any Questions?</a:t>
            </a:r>
          </a:p>
        </p:txBody>
      </p:sp>
    </p:spTree>
    <p:extLst>
      <p:ext uri="{BB962C8B-B14F-4D97-AF65-F5344CB8AC3E}">
        <p14:creationId xmlns:p14="http://schemas.microsoft.com/office/powerpoint/2010/main" val="278058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2A06C-79EE-5145-A62A-C8D133367998}"/>
              </a:ext>
            </a:extLst>
          </p:cNvPr>
          <p:cNvSpPr>
            <a:spLocks noGrp="1"/>
          </p:cNvSpPr>
          <p:nvPr>
            <p:ph type="title"/>
          </p:nvPr>
        </p:nvSpPr>
        <p:spPr/>
        <p:txBody>
          <a:bodyPr/>
          <a:lstStyle/>
          <a:p>
            <a:r>
              <a:rPr lang="en-US" dirty="0"/>
              <a:t>Value</a:t>
            </a:r>
          </a:p>
        </p:txBody>
      </p:sp>
      <p:sp>
        <p:nvSpPr>
          <p:cNvPr id="3" name="Content Placeholder 2">
            <a:extLst>
              <a:ext uri="{FF2B5EF4-FFF2-40B4-BE49-F238E27FC236}">
                <a16:creationId xmlns:a16="http://schemas.microsoft.com/office/drawing/2014/main" id="{99AABF96-6E6D-5B46-971B-332A15E84924}"/>
              </a:ext>
            </a:extLst>
          </p:cNvPr>
          <p:cNvSpPr>
            <a:spLocks noGrp="1"/>
          </p:cNvSpPr>
          <p:nvPr>
            <p:ph idx="1"/>
          </p:nvPr>
        </p:nvSpPr>
        <p:spPr/>
        <p:txBody>
          <a:bodyPr>
            <a:normAutofit lnSpcReduction="10000"/>
          </a:bodyPr>
          <a:lstStyle/>
          <a:p>
            <a:r>
              <a:rPr lang="en-US" dirty="0"/>
              <a:t>I was trying to come up with a trait to extend </a:t>
            </a:r>
            <a:r>
              <a:rPr lang="en-US" i="1" dirty="0"/>
              <a:t>Numeric[T]</a:t>
            </a:r>
            <a:r>
              <a:rPr lang="en-US" dirty="0"/>
              <a:t> that implemented this essential method (at least, </a:t>
            </a:r>
            <a:r>
              <a:rPr lang="en-US" i="1" dirty="0"/>
              <a:t>I</a:t>
            </a:r>
            <a:r>
              <a:rPr lang="en-US" dirty="0"/>
              <a:t> thought it was essential):</a:t>
            </a:r>
          </a:p>
          <a:p>
            <a:pPr marL="457200" lvl="1" indent="0">
              <a:buNone/>
            </a:pPr>
            <a:r>
              <a:rPr lang="en-US" sz="2200" dirty="0"/>
              <a:t>def </a:t>
            </a:r>
            <a:r>
              <a:rPr lang="en-US" sz="2200" dirty="0" err="1"/>
              <a:t>fromString</a:t>
            </a:r>
            <a:r>
              <a:rPr lang="en-US" sz="2200" dirty="0"/>
              <a:t>(s: String): T</a:t>
            </a:r>
          </a:p>
          <a:p>
            <a:r>
              <a:rPr lang="en-US" dirty="0"/>
              <a:t>I asked a question on </a:t>
            </a:r>
            <a:r>
              <a:rPr lang="en-US" u="sng" dirty="0" err="1">
                <a:hlinkClick r:id="rId2"/>
              </a:rPr>
              <a:t>StackOverflow</a:t>
            </a:r>
            <a:r>
              <a:rPr lang="en-US" dirty="0">
                <a:hlinkClick r:id="rId2"/>
              </a:rPr>
              <a:t>.</a:t>
            </a:r>
            <a:r>
              <a:rPr lang="en-US" dirty="0"/>
              <a:t> The answer surprised me: just write your own type class. I hadn’t realized that was even possible!</a:t>
            </a:r>
          </a:p>
          <a:p>
            <a:r>
              <a:rPr lang="en-US" dirty="0"/>
              <a:t>What’s a type class? Could </a:t>
            </a:r>
            <a:r>
              <a:rPr lang="en-US" i="1" dirty="0"/>
              <a:t>I</a:t>
            </a:r>
            <a:r>
              <a:rPr lang="en-US" dirty="0"/>
              <a:t> do that? And how could that help?</a:t>
            </a:r>
          </a:p>
          <a:p>
            <a:r>
              <a:rPr lang="en-US" dirty="0"/>
              <a:t>So, I created a type class:</a:t>
            </a:r>
          </a:p>
          <a:p>
            <a:pPr marL="457200" lvl="1" indent="0">
              <a:buNone/>
            </a:pPr>
            <a:r>
              <a:rPr lang="en-US" sz="2200" dirty="0"/>
              <a:t>trait Value[T] extends Numeric[T] {</a:t>
            </a:r>
          </a:p>
          <a:p>
            <a:pPr marL="457200" lvl="1" indent="0">
              <a:buNone/>
            </a:pPr>
            <a:r>
              <a:rPr lang="en-US" sz="2200" dirty="0"/>
              <a:t>	def </a:t>
            </a:r>
            <a:r>
              <a:rPr lang="en-US" sz="2200" dirty="0" err="1"/>
              <a:t>fromString</a:t>
            </a:r>
            <a:r>
              <a:rPr lang="en-US" sz="2200" dirty="0"/>
              <a:t>(s: String): T</a:t>
            </a:r>
          </a:p>
          <a:p>
            <a:pPr marL="457200" lvl="1" indent="0">
              <a:buNone/>
            </a:pPr>
            <a:r>
              <a:rPr lang="en-US" sz="2200" dirty="0"/>
              <a:t>}</a:t>
            </a:r>
          </a:p>
        </p:txBody>
      </p:sp>
    </p:spTree>
    <p:extLst>
      <p:ext uri="{BB962C8B-B14F-4D97-AF65-F5344CB8AC3E}">
        <p14:creationId xmlns:p14="http://schemas.microsoft.com/office/powerpoint/2010/main" val="3926492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849D4-0C94-AC41-BB4E-0ABD42C10362}"/>
              </a:ext>
            </a:extLst>
          </p:cNvPr>
          <p:cNvSpPr>
            <a:spLocks noGrp="1"/>
          </p:cNvSpPr>
          <p:nvPr>
            <p:ph type="title"/>
          </p:nvPr>
        </p:nvSpPr>
        <p:spPr/>
        <p:txBody>
          <a:bodyPr/>
          <a:lstStyle/>
          <a:p>
            <a:r>
              <a:rPr lang="en-US" dirty="0"/>
              <a:t>Type classes—what exactly are they?</a:t>
            </a:r>
          </a:p>
        </p:txBody>
      </p:sp>
      <p:sp>
        <p:nvSpPr>
          <p:cNvPr id="3" name="Content Placeholder 2">
            <a:extLst>
              <a:ext uri="{FF2B5EF4-FFF2-40B4-BE49-F238E27FC236}">
                <a16:creationId xmlns:a16="http://schemas.microsoft.com/office/drawing/2014/main" id="{76DC59D2-70DE-E04C-91CC-77C84AA4321E}"/>
              </a:ext>
            </a:extLst>
          </p:cNvPr>
          <p:cNvSpPr>
            <a:spLocks noGrp="1"/>
          </p:cNvSpPr>
          <p:nvPr>
            <p:ph idx="1"/>
          </p:nvPr>
        </p:nvSpPr>
        <p:spPr/>
        <p:txBody>
          <a:bodyPr>
            <a:normAutofit fontScale="92500" lnSpcReduction="20000"/>
          </a:bodyPr>
          <a:lstStyle/>
          <a:p>
            <a:r>
              <a:rPr lang="en-US" dirty="0"/>
              <a:t>Forget for the moment what Java means by “class”: that isn’t really helpful here.</a:t>
            </a:r>
          </a:p>
          <a:p>
            <a:r>
              <a:rPr lang="en-US" dirty="0"/>
              <a:t>A general, if technical, definition of “class” is a way of describing many things having some common trait(s) (small “t”) or:</a:t>
            </a:r>
          </a:p>
          <a:p>
            <a:pPr lvl="1"/>
            <a:r>
              <a:rPr lang="en-US" dirty="0">
                <a:hlinkClick r:id="rId2"/>
              </a:rPr>
              <a:t>Merriam-Webster defn. 3</a:t>
            </a:r>
            <a:r>
              <a:rPr lang="en-US" dirty="0"/>
              <a:t>: a group, set, or kind sharing common attributes.</a:t>
            </a:r>
          </a:p>
          <a:p>
            <a:r>
              <a:rPr lang="en-US" dirty="0"/>
              <a:t>A type is… well, that’s a tricky one. One might say that it’s a </a:t>
            </a:r>
            <a:r>
              <a:rPr lang="en-US" i="1" dirty="0"/>
              <a:t>constraint</a:t>
            </a:r>
            <a:r>
              <a:rPr lang="en-US" dirty="0"/>
              <a:t> on a parameter of a function (including the return “parameter”)—if we didn’t have functions, we wouldn’t need types. For example, a Boolean type limits the number of possible values to two: true and false.</a:t>
            </a:r>
          </a:p>
          <a:p>
            <a:r>
              <a:rPr lang="en-US" dirty="0"/>
              <a:t>So… a type class is a group of types that share some behavior (property).</a:t>
            </a:r>
          </a:p>
          <a:p>
            <a:r>
              <a:rPr lang="en-US" dirty="0"/>
              <a:t>The best-known type class is perhaps </a:t>
            </a:r>
            <a:r>
              <a:rPr lang="en-US" i="1" dirty="0"/>
              <a:t>Ordering[T]</a:t>
            </a:r>
            <a:r>
              <a:rPr lang="en-US" dirty="0"/>
              <a:t>. It basically describes a group of types which all define a method (function) with signature </a:t>
            </a:r>
            <a:r>
              <a:rPr lang="en-US" i="1" dirty="0"/>
              <a:t>(T,T)=&gt;Int </a:t>
            </a:r>
            <a:r>
              <a:rPr lang="en-US" dirty="0"/>
              <a:t>and identifier </a:t>
            </a:r>
            <a:r>
              <a:rPr lang="en-US" i="1" dirty="0"/>
              <a:t>compare. </a:t>
            </a:r>
            <a:endParaRPr lang="en-US" dirty="0"/>
          </a:p>
        </p:txBody>
      </p:sp>
    </p:spTree>
    <p:extLst>
      <p:ext uri="{BB962C8B-B14F-4D97-AF65-F5344CB8AC3E}">
        <p14:creationId xmlns:p14="http://schemas.microsoft.com/office/powerpoint/2010/main" val="67065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6136B-4186-2E49-A4E4-9FBBEF0C8474}"/>
              </a:ext>
            </a:extLst>
          </p:cNvPr>
          <p:cNvSpPr>
            <a:spLocks noGrp="1"/>
          </p:cNvSpPr>
          <p:nvPr>
            <p:ph type="title"/>
          </p:nvPr>
        </p:nvSpPr>
        <p:spPr/>
        <p:txBody>
          <a:bodyPr/>
          <a:lstStyle/>
          <a:p>
            <a:r>
              <a:rPr lang="en-US" dirty="0"/>
              <a:t>But where do type classes come from?</a:t>
            </a:r>
          </a:p>
        </p:txBody>
      </p:sp>
      <p:sp>
        <p:nvSpPr>
          <p:cNvPr id="3" name="Content Placeholder 2">
            <a:extLst>
              <a:ext uri="{FF2B5EF4-FFF2-40B4-BE49-F238E27FC236}">
                <a16:creationId xmlns:a16="http://schemas.microsoft.com/office/drawing/2014/main" id="{A1ACFB00-5F97-C347-9981-5F1C69DF4FF9}"/>
              </a:ext>
            </a:extLst>
          </p:cNvPr>
          <p:cNvSpPr>
            <a:spLocks noGrp="1"/>
          </p:cNvSpPr>
          <p:nvPr>
            <p:ph idx="1"/>
          </p:nvPr>
        </p:nvSpPr>
        <p:spPr/>
        <p:txBody>
          <a:bodyPr>
            <a:normAutofit/>
          </a:bodyPr>
          <a:lstStyle/>
          <a:p>
            <a:r>
              <a:rPr lang="en-US" dirty="0"/>
              <a:t>Type classes come from Haskell.</a:t>
            </a:r>
          </a:p>
          <a:p>
            <a:pPr lvl="1"/>
            <a:r>
              <a:rPr lang="en-US" dirty="0"/>
              <a:t>Other functional, typed languages (such as Miranda) do not have the same richness of type construction and so don’t need type classes. Essentially, they allow you to describe a type by logically defining all of the possible values. </a:t>
            </a:r>
          </a:p>
          <a:p>
            <a:r>
              <a:rPr lang="en-US" dirty="0"/>
              <a:t>Since Haskell is a pure functional language (i.e. without the possibility of adding behavior through inheritance), type classes were the natural way to go.</a:t>
            </a:r>
          </a:p>
          <a:p>
            <a:r>
              <a:rPr lang="en-US" dirty="0"/>
              <a:t>After all, types aren’t very much different from values. Just as we can create an expression in value-space such as </a:t>
            </a:r>
            <a:r>
              <a:rPr lang="en-US" i="1" dirty="0"/>
              <a:t>f(x)</a:t>
            </a:r>
            <a:r>
              <a:rPr lang="en-US" dirty="0"/>
              <a:t>, there’s no reason we can’t write </a:t>
            </a:r>
            <a:r>
              <a:rPr lang="en-US" i="1" dirty="0"/>
              <a:t>F[X]</a:t>
            </a:r>
            <a:r>
              <a:rPr lang="en-US" dirty="0"/>
              <a:t> in type-space. Right?</a:t>
            </a:r>
          </a:p>
        </p:txBody>
      </p:sp>
    </p:spTree>
    <p:extLst>
      <p:ext uri="{BB962C8B-B14F-4D97-AF65-F5344CB8AC3E}">
        <p14:creationId xmlns:p14="http://schemas.microsoft.com/office/powerpoint/2010/main" val="632223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6136B-4186-2E49-A4E4-9FBBEF0C8474}"/>
              </a:ext>
            </a:extLst>
          </p:cNvPr>
          <p:cNvSpPr>
            <a:spLocks noGrp="1"/>
          </p:cNvSpPr>
          <p:nvPr>
            <p:ph type="title"/>
          </p:nvPr>
        </p:nvSpPr>
        <p:spPr/>
        <p:txBody>
          <a:bodyPr/>
          <a:lstStyle/>
          <a:p>
            <a:r>
              <a:rPr lang="en-US" dirty="0"/>
              <a:t>But where do type classes come from (2)</a:t>
            </a:r>
          </a:p>
        </p:txBody>
      </p:sp>
      <p:sp>
        <p:nvSpPr>
          <p:cNvPr id="3" name="Content Placeholder 2">
            <a:extLst>
              <a:ext uri="{FF2B5EF4-FFF2-40B4-BE49-F238E27FC236}">
                <a16:creationId xmlns:a16="http://schemas.microsoft.com/office/drawing/2014/main" id="{A1ACFB00-5F97-C347-9981-5F1C69DF4FF9}"/>
              </a:ext>
            </a:extLst>
          </p:cNvPr>
          <p:cNvSpPr>
            <a:spLocks noGrp="1"/>
          </p:cNvSpPr>
          <p:nvPr>
            <p:ph idx="1"/>
          </p:nvPr>
        </p:nvSpPr>
        <p:spPr/>
        <p:txBody>
          <a:bodyPr>
            <a:normAutofit fontScale="92500"/>
          </a:bodyPr>
          <a:lstStyle/>
          <a:p>
            <a:r>
              <a:rPr lang="en-US" dirty="0"/>
              <a:t>Type classes are not really first-class things in Scala: there’s no special keyword such as </a:t>
            </a:r>
            <a:r>
              <a:rPr lang="en-US" i="1" dirty="0" err="1"/>
              <a:t>typeclass</a:t>
            </a:r>
            <a:r>
              <a:rPr lang="en-US" dirty="0"/>
              <a:t> or anything like that.</a:t>
            </a:r>
          </a:p>
          <a:p>
            <a:r>
              <a:rPr lang="en-US" dirty="0"/>
              <a:t>Type classes are constructed via a </a:t>
            </a:r>
            <a:r>
              <a:rPr lang="en-US" u="sng" dirty="0"/>
              <a:t>type constructor</a:t>
            </a:r>
            <a:r>
              <a:rPr lang="en-US" dirty="0"/>
              <a:t> of the form:</a:t>
            </a:r>
          </a:p>
          <a:p>
            <a:pPr lvl="1"/>
            <a:r>
              <a:rPr lang="en-US" dirty="0"/>
              <a:t>&lt;trait-name&gt;”[“&lt;type-name&gt;”]”</a:t>
            </a:r>
          </a:p>
          <a:p>
            <a:r>
              <a:rPr lang="en-US" dirty="0"/>
              <a:t>So, is such a trait the same thing as a type class? No. Loosely speaking, it’s the template that tells us how to construct a type class from a given type.</a:t>
            </a:r>
          </a:p>
          <a:p>
            <a:r>
              <a:rPr lang="en-US" dirty="0"/>
              <a:t>This is important: </a:t>
            </a:r>
            <a:r>
              <a:rPr lang="en-US" i="1" dirty="0"/>
              <a:t>trait + </a:t>
            </a:r>
            <a:r>
              <a:rPr lang="en-US" i="1" dirty="0" err="1"/>
              <a:t>actual_type</a:t>
            </a:r>
            <a:r>
              <a:rPr lang="en-US" i="1" dirty="0"/>
              <a:t>* -&gt; </a:t>
            </a:r>
            <a:r>
              <a:rPr lang="en-US" i="1" dirty="0" err="1"/>
              <a:t>type_class</a:t>
            </a:r>
            <a:r>
              <a:rPr lang="en-US" dirty="0"/>
              <a:t>.</a:t>
            </a:r>
          </a:p>
          <a:p>
            <a:r>
              <a:rPr lang="en-US" dirty="0"/>
              <a:t>If we want to construct a type class from trait </a:t>
            </a:r>
            <a:r>
              <a:rPr lang="en-US" i="1" dirty="0"/>
              <a:t>A</a:t>
            </a:r>
            <a:r>
              <a:rPr lang="en-US" dirty="0"/>
              <a:t> and type </a:t>
            </a:r>
            <a:r>
              <a:rPr lang="en-US" i="1" dirty="0"/>
              <a:t>B</a:t>
            </a:r>
            <a:r>
              <a:rPr lang="en-US" dirty="0"/>
              <a:t>, do we have to “own” </a:t>
            </a:r>
            <a:r>
              <a:rPr lang="en-US" i="1" dirty="0"/>
              <a:t>A</a:t>
            </a:r>
            <a:r>
              <a:rPr lang="en-US" dirty="0"/>
              <a:t> and </a:t>
            </a:r>
            <a:r>
              <a:rPr lang="en-US" i="1" dirty="0"/>
              <a:t>B</a:t>
            </a:r>
            <a:r>
              <a:rPr lang="en-US" dirty="0"/>
              <a:t>? just </a:t>
            </a:r>
            <a:r>
              <a:rPr lang="en-US" i="1" dirty="0"/>
              <a:t>A</a:t>
            </a:r>
            <a:r>
              <a:rPr lang="en-US" dirty="0"/>
              <a:t>? just </a:t>
            </a:r>
            <a:r>
              <a:rPr lang="en-US" i="1" dirty="0"/>
              <a:t>B</a:t>
            </a:r>
            <a:r>
              <a:rPr lang="en-US" dirty="0"/>
              <a:t>? No. None of the above.</a:t>
            </a:r>
          </a:p>
          <a:p>
            <a:r>
              <a:rPr lang="en-US" dirty="0"/>
              <a:t>We can create a type class from any (suitable) trait and any type!</a:t>
            </a:r>
          </a:p>
        </p:txBody>
      </p:sp>
      <p:sp>
        <p:nvSpPr>
          <p:cNvPr id="4" name="TextBox 3">
            <a:extLst>
              <a:ext uri="{FF2B5EF4-FFF2-40B4-BE49-F238E27FC236}">
                <a16:creationId xmlns:a16="http://schemas.microsoft.com/office/drawing/2014/main" id="{5738E2B9-FEF2-FD41-AB32-ECB465EDE89C}"/>
              </a:ext>
            </a:extLst>
          </p:cNvPr>
          <p:cNvSpPr txBox="1"/>
          <p:nvPr/>
        </p:nvSpPr>
        <p:spPr>
          <a:xfrm>
            <a:off x="5088835" y="6400800"/>
            <a:ext cx="4742837" cy="369332"/>
          </a:xfrm>
          <a:prstGeom prst="rect">
            <a:avLst/>
          </a:prstGeom>
          <a:noFill/>
        </p:spPr>
        <p:txBody>
          <a:bodyPr wrap="none" rtlCol="0">
            <a:spAutoFit/>
          </a:bodyPr>
          <a:lstStyle/>
          <a:p>
            <a:r>
              <a:rPr lang="en-US" dirty="0"/>
              <a:t>* By “actual type,” I mean not a parametric type.</a:t>
            </a:r>
          </a:p>
        </p:txBody>
      </p:sp>
    </p:spTree>
    <p:extLst>
      <p:ext uri="{BB962C8B-B14F-4D97-AF65-F5344CB8AC3E}">
        <p14:creationId xmlns:p14="http://schemas.microsoft.com/office/powerpoint/2010/main" val="2180880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F008-4DBB-B74F-A678-1277A4E73590}"/>
              </a:ext>
            </a:extLst>
          </p:cNvPr>
          <p:cNvSpPr>
            <a:spLocks noGrp="1"/>
          </p:cNvSpPr>
          <p:nvPr>
            <p:ph type="title"/>
          </p:nvPr>
        </p:nvSpPr>
        <p:spPr/>
        <p:txBody>
          <a:bodyPr/>
          <a:lstStyle/>
          <a:p>
            <a:r>
              <a:rPr lang="en-US" dirty="0"/>
              <a:t>Whoa! That sounds like a lot of type classes!</a:t>
            </a:r>
          </a:p>
        </p:txBody>
      </p:sp>
      <p:sp>
        <p:nvSpPr>
          <p:cNvPr id="3" name="Content Placeholder 2">
            <a:extLst>
              <a:ext uri="{FF2B5EF4-FFF2-40B4-BE49-F238E27FC236}">
                <a16:creationId xmlns:a16="http://schemas.microsoft.com/office/drawing/2014/main" id="{10FDEBE1-C22F-8F45-A6BD-7A3460099CCA}"/>
              </a:ext>
            </a:extLst>
          </p:cNvPr>
          <p:cNvSpPr>
            <a:spLocks noGrp="1"/>
          </p:cNvSpPr>
          <p:nvPr>
            <p:ph idx="1"/>
          </p:nvPr>
        </p:nvSpPr>
        <p:spPr/>
        <p:txBody>
          <a:bodyPr>
            <a:normAutofit fontScale="92500" lnSpcReduction="10000"/>
          </a:bodyPr>
          <a:lstStyle/>
          <a:p>
            <a:r>
              <a:rPr lang="en-US" dirty="0"/>
              <a:t>Yes. If there are </a:t>
            </a:r>
            <a:r>
              <a:rPr lang="en-US" i="1" dirty="0"/>
              <a:t>M</a:t>
            </a:r>
            <a:r>
              <a:rPr lang="en-US" dirty="0"/>
              <a:t> suitable traits and </a:t>
            </a:r>
            <a:r>
              <a:rPr lang="en-US" i="1" dirty="0"/>
              <a:t>N</a:t>
            </a:r>
            <a:r>
              <a:rPr lang="en-US" dirty="0"/>
              <a:t> types, that means there can be </a:t>
            </a:r>
            <a:r>
              <a:rPr lang="en-US" i="1" dirty="0"/>
              <a:t>M * N</a:t>
            </a:r>
            <a:r>
              <a:rPr lang="en-US" dirty="0"/>
              <a:t> type classes.*</a:t>
            </a:r>
          </a:p>
          <a:p>
            <a:r>
              <a:rPr lang="en-US" dirty="0"/>
              <a:t>So, what’s a </a:t>
            </a:r>
            <a:r>
              <a:rPr lang="en-US" u="sng" dirty="0"/>
              <a:t>suitable</a:t>
            </a:r>
            <a:r>
              <a:rPr lang="en-US" dirty="0"/>
              <a:t> trait? What does a hypothetical trait </a:t>
            </a:r>
            <a:r>
              <a:rPr lang="en-US" i="1" dirty="0"/>
              <a:t>T</a:t>
            </a:r>
            <a:r>
              <a:rPr lang="en-US" dirty="0"/>
              <a:t> need?</a:t>
            </a:r>
          </a:p>
          <a:p>
            <a:pPr lvl="1"/>
            <a:r>
              <a:rPr lang="en-US" dirty="0"/>
              <a:t>At least one parametric type (we’ll refer to it as “X” but, obviously, it could be anything);</a:t>
            </a:r>
          </a:p>
          <a:p>
            <a:pPr lvl="1"/>
            <a:r>
              <a:rPr lang="en-US" dirty="0"/>
              <a:t>at least one method where a parameter or return value is a </a:t>
            </a:r>
            <a:r>
              <a:rPr lang="en-US" i="1" dirty="0"/>
              <a:t>X;</a:t>
            </a:r>
          </a:p>
          <a:p>
            <a:pPr lvl="1"/>
            <a:r>
              <a:rPr lang="en-US" dirty="0"/>
              <a:t>there should be no variables (i.e. </a:t>
            </a:r>
            <a:r>
              <a:rPr lang="en-US" dirty="0" err="1"/>
              <a:t>vals</a:t>
            </a:r>
            <a:r>
              <a:rPr lang="en-US" dirty="0"/>
              <a:t>) defined (thus we can create a singleton object which will be our unique instance of </a:t>
            </a:r>
            <a:r>
              <a:rPr lang="en-US" i="1" dirty="0"/>
              <a:t>T[X]</a:t>
            </a:r>
            <a:r>
              <a:rPr lang="en-US" dirty="0"/>
              <a:t>.</a:t>
            </a:r>
          </a:p>
          <a:p>
            <a:r>
              <a:rPr lang="en-US" dirty="0"/>
              <a:t>That’s it.</a:t>
            </a:r>
          </a:p>
          <a:p>
            <a:r>
              <a:rPr lang="en-US" dirty="0"/>
              <a:t>So, not every trait can be a type class but, if you look around at the various traits that you or others have defined, you’ll probably find a lot that would be suitable.</a:t>
            </a:r>
          </a:p>
        </p:txBody>
      </p:sp>
      <p:sp>
        <p:nvSpPr>
          <p:cNvPr id="4" name="TextBox 3">
            <a:extLst>
              <a:ext uri="{FF2B5EF4-FFF2-40B4-BE49-F238E27FC236}">
                <a16:creationId xmlns:a16="http://schemas.microsoft.com/office/drawing/2014/main" id="{3EBAFED3-9349-2848-AC87-F52A980AE5E9}"/>
              </a:ext>
            </a:extLst>
          </p:cNvPr>
          <p:cNvSpPr txBox="1"/>
          <p:nvPr/>
        </p:nvSpPr>
        <p:spPr>
          <a:xfrm>
            <a:off x="5267739" y="5965069"/>
            <a:ext cx="6004529" cy="646331"/>
          </a:xfrm>
          <a:prstGeom prst="rect">
            <a:avLst/>
          </a:prstGeom>
          <a:noFill/>
        </p:spPr>
        <p:txBody>
          <a:bodyPr wrap="none" rtlCol="0">
            <a:spAutoFit/>
          </a:bodyPr>
          <a:lstStyle/>
          <a:p>
            <a:r>
              <a:rPr lang="en-US" dirty="0"/>
              <a:t>* actually, that’s true for traits with one parametric type; if we</a:t>
            </a:r>
          </a:p>
          <a:p>
            <a:r>
              <a:rPr lang="en-US" dirty="0"/>
              <a:t>allow two, then we could have M</a:t>
            </a:r>
            <a:r>
              <a:rPr lang="en-US" baseline="30000" dirty="0"/>
              <a:t>2</a:t>
            </a:r>
            <a:r>
              <a:rPr lang="en-US" dirty="0"/>
              <a:t> N type classes and so on.</a:t>
            </a:r>
          </a:p>
        </p:txBody>
      </p:sp>
    </p:spTree>
    <p:extLst>
      <p:ext uri="{BB962C8B-B14F-4D97-AF65-F5344CB8AC3E}">
        <p14:creationId xmlns:p14="http://schemas.microsoft.com/office/powerpoint/2010/main" val="3815254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3552-E152-FF4B-973E-DF4856342AB8}"/>
              </a:ext>
            </a:extLst>
          </p:cNvPr>
          <p:cNvSpPr>
            <a:spLocks noGrp="1"/>
          </p:cNvSpPr>
          <p:nvPr>
            <p:ph type="title"/>
          </p:nvPr>
        </p:nvSpPr>
        <p:spPr/>
        <p:txBody>
          <a:bodyPr/>
          <a:lstStyle/>
          <a:p>
            <a:r>
              <a:rPr lang="en-US" dirty="0"/>
              <a:t>An example</a:t>
            </a:r>
          </a:p>
        </p:txBody>
      </p:sp>
      <p:sp>
        <p:nvSpPr>
          <p:cNvPr id="3" name="Content Placeholder 2">
            <a:extLst>
              <a:ext uri="{FF2B5EF4-FFF2-40B4-BE49-F238E27FC236}">
                <a16:creationId xmlns:a16="http://schemas.microsoft.com/office/drawing/2014/main" id="{7F61E6DF-54EA-7C43-B8DF-D8E9D14798A3}"/>
              </a:ext>
            </a:extLst>
          </p:cNvPr>
          <p:cNvSpPr>
            <a:spLocks noGrp="1"/>
          </p:cNvSpPr>
          <p:nvPr>
            <p:ph idx="1"/>
          </p:nvPr>
        </p:nvSpPr>
        <p:spPr/>
        <p:txBody>
          <a:bodyPr>
            <a:normAutofit/>
          </a:bodyPr>
          <a:lstStyle/>
          <a:p>
            <a:r>
              <a:rPr lang="en-US" dirty="0"/>
              <a:t>The ”Hello World” of type classes is </a:t>
            </a:r>
            <a:r>
              <a:rPr lang="en-US" i="1" dirty="0"/>
              <a:t>Show</a:t>
            </a:r>
            <a:r>
              <a:rPr lang="en-US" dirty="0"/>
              <a:t>:</a:t>
            </a:r>
          </a:p>
          <a:p>
            <a:pPr lvl="1"/>
            <a:r>
              <a:rPr lang="en-US" b="1" dirty="0"/>
              <a:t>trait </a:t>
            </a:r>
            <a:r>
              <a:rPr lang="en-US" dirty="0"/>
              <a:t>Show[T] {</a:t>
            </a:r>
            <a:br>
              <a:rPr lang="en-US" dirty="0"/>
            </a:br>
            <a:r>
              <a:rPr lang="en-US" dirty="0"/>
              <a:t>    </a:t>
            </a:r>
            <a:r>
              <a:rPr lang="en-US" b="1" dirty="0"/>
              <a:t>def </a:t>
            </a:r>
            <a:r>
              <a:rPr lang="en-US" dirty="0"/>
              <a:t>show(t: T): String</a:t>
            </a:r>
            <a:br>
              <a:rPr lang="en-US" dirty="0"/>
            </a:br>
            <a:r>
              <a:rPr lang="en-US" dirty="0"/>
              <a:t>}</a:t>
            </a:r>
          </a:p>
          <a:p>
            <a:r>
              <a:rPr lang="en-US" dirty="0"/>
              <a:t>Well, that’s nice but couldn’t we just mix that trait into our own type (i.e. use inheritance)?</a:t>
            </a:r>
          </a:p>
          <a:p>
            <a:r>
              <a:rPr lang="en-US" dirty="0"/>
              <a:t>Sure we could.</a:t>
            </a:r>
          </a:p>
          <a:p>
            <a:pPr lvl="1"/>
            <a:r>
              <a:rPr lang="en-US" dirty="0"/>
              <a:t>But what if we want to </a:t>
            </a:r>
            <a:r>
              <a:rPr lang="en-US" i="1" dirty="0"/>
              <a:t>show</a:t>
            </a:r>
            <a:r>
              <a:rPr lang="en-US" dirty="0"/>
              <a:t> a type that isn’t our own? It’s marked </a:t>
            </a:r>
            <a:r>
              <a:rPr lang="en-US" i="1" dirty="0"/>
              <a:t>final</a:t>
            </a:r>
            <a:r>
              <a:rPr lang="en-US" dirty="0"/>
              <a:t> and belongs to some library that we’re using? How are we going to do </a:t>
            </a:r>
            <a:r>
              <a:rPr lang="en-US" i="1" dirty="0"/>
              <a:t>that</a:t>
            </a:r>
            <a:r>
              <a:rPr lang="en-US" dirty="0"/>
              <a:t>?</a:t>
            </a:r>
          </a:p>
          <a:p>
            <a:r>
              <a:rPr lang="en-US" dirty="0"/>
              <a:t>Using type classes give us the ability to define </a:t>
            </a:r>
            <a:r>
              <a:rPr lang="en-US" i="1" dirty="0"/>
              <a:t>ad hoc polymorphism.</a:t>
            </a:r>
          </a:p>
        </p:txBody>
      </p:sp>
    </p:spTree>
    <p:extLst>
      <p:ext uri="{BB962C8B-B14F-4D97-AF65-F5344CB8AC3E}">
        <p14:creationId xmlns:p14="http://schemas.microsoft.com/office/powerpoint/2010/main" val="2025649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5158</TotalTime>
  <Words>2715</Words>
  <Application>Microsoft Macintosh PowerPoint</Application>
  <PresentationFormat>Widescreen</PresentationFormat>
  <Paragraphs>193</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Type Classes</vt:lpstr>
      <vt:lpstr>PowerPoint Presentation</vt:lpstr>
      <vt:lpstr>A bit of historical background</vt:lpstr>
      <vt:lpstr>Value</vt:lpstr>
      <vt:lpstr>Type classes—what exactly are they?</vt:lpstr>
      <vt:lpstr>But where do type classes come from?</vt:lpstr>
      <vt:lpstr>But where do type classes come from (2)</vt:lpstr>
      <vt:lpstr>Whoa! That sounds like a lot of type classes!</vt:lpstr>
      <vt:lpstr>An example</vt:lpstr>
      <vt:lpstr>Polymorphism via inheritance</vt:lpstr>
      <vt:lpstr>Doing it the O-O way</vt:lpstr>
      <vt:lpstr>It’s beginning to get a bit messy</vt:lpstr>
      <vt:lpstr>Let’s get this Show on the road</vt:lpstr>
      <vt:lpstr>But, Scala makes it much easier/more elegant</vt:lpstr>
      <vt:lpstr>And that’s not all!</vt:lpstr>
      <vt:lpstr>More on Context Bounds</vt:lpstr>
      <vt:lpstr>More on Context Bounds (part two)</vt:lpstr>
      <vt:lpstr>Type classes with more than one parametric type?</vt:lpstr>
      <vt:lpstr>So, enough background</vt:lpstr>
      <vt:lpstr>Type class Example</vt:lpstr>
      <vt:lpstr>Back to our example: Let’s make it more functional</vt:lpstr>
      <vt:lpstr>Let’s make it more functional (2)</vt:lpstr>
      <vt:lpstr>Let’s make it more functional (3)</vt:lpstr>
      <vt:lpstr>Making it still more elegant</vt:lpstr>
      <vt:lpstr>And yet more elegant</vt:lpstr>
      <vt:lpstr>A look under the hood</vt:lpstr>
      <vt:lpstr>A look under the hood continued</vt:lpstr>
      <vt:lpstr>When can’t we use type classes?</vt:lpstr>
      <vt:lpstr>Typeclasses in Dotty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Classes</dc:title>
  <dc:creator>Hillyard, Robin</dc:creator>
  <cp:lastModifiedBy>Hillyard, Robin</cp:lastModifiedBy>
  <cp:revision>40</cp:revision>
  <dcterms:created xsi:type="dcterms:W3CDTF">2019-06-06T15:41:12Z</dcterms:created>
  <dcterms:modified xsi:type="dcterms:W3CDTF">2019-08-06T02:24:58Z</dcterms:modified>
</cp:coreProperties>
</file>